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F2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E1A4E1-7BD6-EE4B-9E21-29FF2AC2B8AB}" v="41" dt="2026-08-18T01:50:59.507"/>
    <p1510:client id="{D7A7A993-D9B5-4FD0-8DD0-1DEDC28E3D17}" v="77" dt="2026-08-18T05:06:11.993"/>
    <p1510:client id="{F053EAE7-2C04-4A79-88FD-2FAAD9AACB7D}" v="55" dt="2026-08-18T04:15:42.05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2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芦塚 俊文" userId="b27ed8ee-b747-44e1-af22-bb0303bc5957" providerId="ADAL" clId="{B5704DA8-6511-4B78-9A46-7BF3D145C0B3}"/>
    <pc:docChg chg="undo custSel modSld">
      <pc:chgData name="芦塚 俊文" userId="b27ed8ee-b747-44e1-af22-bb0303bc5957" providerId="ADAL" clId="{B5704DA8-6511-4B78-9A46-7BF3D145C0B3}" dt="2026-08-18T05:06:11.993" v="73" actId="1038"/>
      <pc:docMkLst>
        <pc:docMk/>
      </pc:docMkLst>
      <pc:sldChg chg="addSp delSp modSp mod">
        <pc:chgData name="芦塚 俊文" userId="b27ed8ee-b747-44e1-af22-bb0303bc5957" providerId="ADAL" clId="{B5704DA8-6511-4B78-9A46-7BF3D145C0B3}" dt="2026-08-18T05:06:11.993" v="73" actId="1038"/>
        <pc:sldMkLst>
          <pc:docMk/>
          <pc:sldMk cId="1235836706" sldId="258"/>
        </pc:sldMkLst>
        <pc:spChg chg="add del mod">
          <ac:chgData name="芦塚 俊文" userId="b27ed8ee-b747-44e1-af22-bb0303bc5957" providerId="ADAL" clId="{B5704DA8-6511-4B78-9A46-7BF3D145C0B3}" dt="2026-08-18T05:00:48.037" v="5" actId="21"/>
          <ac:spMkLst>
            <pc:docMk/>
            <pc:sldMk cId="1235836706" sldId="258"/>
            <ac:spMk id="4" creationId="{3B92D987-5393-0754-CD67-619C81811A5E}"/>
          </ac:spMkLst>
        </pc:spChg>
        <pc:spChg chg="add mod">
          <ac:chgData name="芦塚 俊文" userId="b27ed8ee-b747-44e1-af22-bb0303bc5957" providerId="ADAL" clId="{B5704DA8-6511-4B78-9A46-7BF3D145C0B3}" dt="2026-08-18T05:04:42.083" v="17"/>
          <ac:spMkLst>
            <pc:docMk/>
            <pc:sldMk cId="1235836706" sldId="258"/>
            <ac:spMk id="6" creationId="{1BFE1D2E-4162-507F-9EE5-DFF87DAA763A}"/>
          </ac:spMkLst>
        </pc:spChg>
        <pc:spChg chg="mod">
          <ac:chgData name="芦塚 俊文" userId="b27ed8ee-b747-44e1-af22-bb0303bc5957" providerId="ADAL" clId="{B5704DA8-6511-4B78-9A46-7BF3D145C0B3}" dt="2026-08-18T05:05:16.673" v="40" actId="1076"/>
          <ac:spMkLst>
            <pc:docMk/>
            <pc:sldMk cId="1235836706" sldId="258"/>
            <ac:spMk id="14" creationId="{BDC69F77-63F5-9A42-2C4C-A5429863997B}"/>
          </ac:spMkLst>
        </pc:spChg>
        <pc:spChg chg="add mod">
          <ac:chgData name="芦塚 俊文" userId="b27ed8ee-b747-44e1-af22-bb0303bc5957" providerId="ADAL" clId="{B5704DA8-6511-4B78-9A46-7BF3D145C0B3}" dt="2026-08-18T05:04:42.083" v="17"/>
          <ac:spMkLst>
            <pc:docMk/>
            <pc:sldMk cId="1235836706" sldId="258"/>
            <ac:spMk id="15" creationId="{BC018D90-45D6-58A5-A813-5CED007FF440}"/>
          </ac:spMkLst>
        </pc:spChg>
        <pc:spChg chg="add mod">
          <ac:chgData name="芦塚 俊文" userId="b27ed8ee-b747-44e1-af22-bb0303bc5957" providerId="ADAL" clId="{B5704DA8-6511-4B78-9A46-7BF3D145C0B3}" dt="2026-08-18T05:04:42.083" v="17"/>
          <ac:spMkLst>
            <pc:docMk/>
            <pc:sldMk cId="1235836706" sldId="258"/>
            <ac:spMk id="20" creationId="{A6898028-343E-C973-5125-DCFB26B35C9F}"/>
          </ac:spMkLst>
        </pc:spChg>
        <pc:spChg chg="add mod">
          <ac:chgData name="芦塚 俊文" userId="b27ed8ee-b747-44e1-af22-bb0303bc5957" providerId="ADAL" clId="{B5704DA8-6511-4B78-9A46-7BF3D145C0B3}" dt="2026-08-18T05:04:42.083" v="17"/>
          <ac:spMkLst>
            <pc:docMk/>
            <pc:sldMk cId="1235836706" sldId="258"/>
            <ac:spMk id="27" creationId="{AD092A2A-5CD3-9477-29FE-0657119B2190}"/>
          </ac:spMkLst>
        </pc:spChg>
        <pc:spChg chg="add mod">
          <ac:chgData name="芦塚 俊文" userId="b27ed8ee-b747-44e1-af22-bb0303bc5957" providerId="ADAL" clId="{B5704DA8-6511-4B78-9A46-7BF3D145C0B3}" dt="2026-08-18T05:04:42.083" v="17"/>
          <ac:spMkLst>
            <pc:docMk/>
            <pc:sldMk cId="1235836706" sldId="258"/>
            <ac:spMk id="29" creationId="{0EE55EC5-D797-36E7-FA23-65D92BE78F2F}"/>
          </ac:spMkLst>
        </pc:spChg>
        <pc:spChg chg="add mod">
          <ac:chgData name="芦塚 俊文" userId="b27ed8ee-b747-44e1-af22-bb0303bc5957" providerId="ADAL" clId="{B5704DA8-6511-4B78-9A46-7BF3D145C0B3}" dt="2026-08-18T05:04:42.083" v="17"/>
          <ac:spMkLst>
            <pc:docMk/>
            <pc:sldMk cId="1235836706" sldId="258"/>
            <ac:spMk id="33" creationId="{43103603-9513-3EA9-9EBF-6806E6E73BF4}"/>
          </ac:spMkLst>
        </pc:spChg>
        <pc:spChg chg="add mod">
          <ac:chgData name="芦塚 俊文" userId="b27ed8ee-b747-44e1-af22-bb0303bc5957" providerId="ADAL" clId="{B5704DA8-6511-4B78-9A46-7BF3D145C0B3}" dt="2026-08-18T05:04:42.083" v="17"/>
          <ac:spMkLst>
            <pc:docMk/>
            <pc:sldMk cId="1235836706" sldId="258"/>
            <ac:spMk id="35" creationId="{07DB2385-7B64-6A66-7959-40D332B73787}"/>
          </ac:spMkLst>
        </pc:spChg>
        <pc:spChg chg="add mod">
          <ac:chgData name="芦塚 俊文" userId="b27ed8ee-b747-44e1-af22-bb0303bc5957" providerId="ADAL" clId="{B5704DA8-6511-4B78-9A46-7BF3D145C0B3}" dt="2026-08-18T05:04:42.083" v="17"/>
          <ac:spMkLst>
            <pc:docMk/>
            <pc:sldMk cId="1235836706" sldId="258"/>
            <ac:spMk id="38" creationId="{04C30630-8D3F-0582-0EFE-3C83A4F57BF6}"/>
          </ac:spMkLst>
        </pc:spChg>
        <pc:spChg chg="add mod">
          <ac:chgData name="芦塚 俊文" userId="b27ed8ee-b747-44e1-af22-bb0303bc5957" providerId="ADAL" clId="{B5704DA8-6511-4B78-9A46-7BF3D145C0B3}" dt="2026-08-18T05:04:42.083" v="17"/>
          <ac:spMkLst>
            <pc:docMk/>
            <pc:sldMk cId="1235836706" sldId="258"/>
            <ac:spMk id="40" creationId="{BB3ADE8B-16AF-5FB5-2DFC-4F8D56DD05E4}"/>
          </ac:spMkLst>
        </pc:spChg>
        <pc:spChg chg="add mod">
          <ac:chgData name="芦塚 俊文" userId="b27ed8ee-b747-44e1-af22-bb0303bc5957" providerId="ADAL" clId="{B5704DA8-6511-4B78-9A46-7BF3D145C0B3}" dt="2026-08-18T05:04:42.083" v="17"/>
          <ac:spMkLst>
            <pc:docMk/>
            <pc:sldMk cId="1235836706" sldId="258"/>
            <ac:spMk id="41" creationId="{97D5A619-DFEE-B377-DA08-FEDF481DF977}"/>
          </ac:spMkLst>
        </pc:spChg>
        <pc:spChg chg="add mod">
          <ac:chgData name="芦塚 俊文" userId="b27ed8ee-b747-44e1-af22-bb0303bc5957" providerId="ADAL" clId="{B5704DA8-6511-4B78-9A46-7BF3D145C0B3}" dt="2026-08-18T05:05:57.127" v="42"/>
          <ac:spMkLst>
            <pc:docMk/>
            <pc:sldMk cId="1235836706" sldId="258"/>
            <ac:spMk id="45" creationId="{19028AB8-B58B-EA4C-94B8-DB6E2E564457}"/>
          </ac:spMkLst>
        </pc:spChg>
        <pc:spChg chg="add mod">
          <ac:chgData name="芦塚 俊文" userId="b27ed8ee-b747-44e1-af22-bb0303bc5957" providerId="ADAL" clId="{B5704DA8-6511-4B78-9A46-7BF3D145C0B3}" dt="2026-08-18T05:05:57.127" v="42"/>
          <ac:spMkLst>
            <pc:docMk/>
            <pc:sldMk cId="1235836706" sldId="258"/>
            <ac:spMk id="47" creationId="{1909651B-14C9-2F3A-0BED-AA8CF6CD57D3}"/>
          </ac:spMkLst>
        </pc:spChg>
        <pc:spChg chg="add mod">
          <ac:chgData name="芦塚 俊文" userId="b27ed8ee-b747-44e1-af22-bb0303bc5957" providerId="ADAL" clId="{B5704DA8-6511-4B78-9A46-7BF3D145C0B3}" dt="2026-08-18T05:05:57.127" v="42"/>
          <ac:spMkLst>
            <pc:docMk/>
            <pc:sldMk cId="1235836706" sldId="258"/>
            <ac:spMk id="48" creationId="{26470070-F80A-75AC-7D15-81DDC43B7713}"/>
          </ac:spMkLst>
        </pc:spChg>
        <pc:spChg chg="add mod">
          <ac:chgData name="芦塚 俊文" userId="b27ed8ee-b747-44e1-af22-bb0303bc5957" providerId="ADAL" clId="{B5704DA8-6511-4B78-9A46-7BF3D145C0B3}" dt="2026-08-18T05:05:57.127" v="42"/>
          <ac:spMkLst>
            <pc:docMk/>
            <pc:sldMk cId="1235836706" sldId="258"/>
            <ac:spMk id="49" creationId="{7C86F2AA-0FC9-D793-A050-ED3CF744C482}"/>
          </ac:spMkLst>
        </pc:spChg>
        <pc:spChg chg="add mod">
          <ac:chgData name="芦塚 俊文" userId="b27ed8ee-b747-44e1-af22-bb0303bc5957" providerId="ADAL" clId="{B5704DA8-6511-4B78-9A46-7BF3D145C0B3}" dt="2026-08-18T05:05:57.127" v="42"/>
          <ac:spMkLst>
            <pc:docMk/>
            <pc:sldMk cId="1235836706" sldId="258"/>
            <ac:spMk id="51" creationId="{4F80E8E6-1441-FD39-E49F-9B2E7F01AB68}"/>
          </ac:spMkLst>
        </pc:spChg>
        <pc:spChg chg="add mod">
          <ac:chgData name="芦塚 俊文" userId="b27ed8ee-b747-44e1-af22-bb0303bc5957" providerId="ADAL" clId="{B5704DA8-6511-4B78-9A46-7BF3D145C0B3}" dt="2026-08-18T05:05:57.127" v="42"/>
          <ac:spMkLst>
            <pc:docMk/>
            <pc:sldMk cId="1235836706" sldId="258"/>
            <ac:spMk id="52" creationId="{1C09886E-E33A-753A-96D6-411FA90FF8C3}"/>
          </ac:spMkLst>
        </pc:spChg>
        <pc:spChg chg="add mod">
          <ac:chgData name="芦塚 俊文" userId="b27ed8ee-b747-44e1-af22-bb0303bc5957" providerId="ADAL" clId="{B5704DA8-6511-4B78-9A46-7BF3D145C0B3}" dt="2026-08-18T05:05:57.127" v="42"/>
          <ac:spMkLst>
            <pc:docMk/>
            <pc:sldMk cId="1235836706" sldId="258"/>
            <ac:spMk id="63" creationId="{5F426258-7AFD-F3DB-CF5B-ADAD7F10C0F5}"/>
          </ac:spMkLst>
        </pc:spChg>
        <pc:spChg chg="add mod">
          <ac:chgData name="芦塚 俊文" userId="b27ed8ee-b747-44e1-af22-bb0303bc5957" providerId="ADAL" clId="{B5704DA8-6511-4B78-9A46-7BF3D145C0B3}" dt="2026-08-18T05:05:57.127" v="42"/>
          <ac:spMkLst>
            <pc:docMk/>
            <pc:sldMk cId="1235836706" sldId="258"/>
            <ac:spMk id="1024" creationId="{B4F81A93-23B1-34C4-ABA7-B25B74886BA6}"/>
          </ac:spMkLst>
        </pc:spChg>
        <pc:spChg chg="add mod">
          <ac:chgData name="芦塚 俊文" userId="b27ed8ee-b747-44e1-af22-bb0303bc5957" providerId="ADAL" clId="{B5704DA8-6511-4B78-9A46-7BF3D145C0B3}" dt="2026-08-18T05:05:57.127" v="42"/>
          <ac:spMkLst>
            <pc:docMk/>
            <pc:sldMk cId="1235836706" sldId="258"/>
            <ac:spMk id="1032" creationId="{F58E7FA8-6116-58E1-B0F3-87A56E4CB964}"/>
          </ac:spMkLst>
        </pc:spChg>
        <pc:spChg chg="add mod">
          <ac:chgData name="芦塚 俊文" userId="b27ed8ee-b747-44e1-af22-bb0303bc5957" providerId="ADAL" clId="{B5704DA8-6511-4B78-9A46-7BF3D145C0B3}" dt="2026-08-18T05:05:57.127" v="42"/>
          <ac:spMkLst>
            <pc:docMk/>
            <pc:sldMk cId="1235836706" sldId="258"/>
            <ac:spMk id="1033" creationId="{3F010E01-CD9D-D1C7-2687-F59F9D39BED8}"/>
          </ac:spMkLst>
        </pc:spChg>
        <pc:picChg chg="add del mod">
          <ac:chgData name="芦塚 俊文" userId="b27ed8ee-b747-44e1-af22-bb0303bc5957" providerId="ADAL" clId="{B5704DA8-6511-4B78-9A46-7BF3D145C0B3}" dt="2026-08-18T05:05:56.890" v="41" actId="478"/>
          <ac:picMkLst>
            <pc:docMk/>
            <pc:sldMk cId="1235836706" sldId="258"/>
            <ac:picMk id="43" creationId="{FD457457-5301-8816-1C5D-5432210C498C}"/>
          </ac:picMkLst>
        </pc:picChg>
        <pc:picChg chg="del">
          <ac:chgData name="芦塚 俊文" userId="b27ed8ee-b747-44e1-af22-bb0303bc5957" providerId="ADAL" clId="{B5704DA8-6511-4B78-9A46-7BF3D145C0B3}" dt="2026-08-18T05:04:41.835" v="16" actId="478"/>
          <ac:picMkLst>
            <pc:docMk/>
            <pc:sldMk cId="1235836706" sldId="258"/>
            <ac:picMk id="1028" creationId="{0D4D9C77-79E4-EEF2-2804-A4174D646D0A}"/>
          </ac:picMkLst>
        </pc:picChg>
        <pc:picChg chg="add mod">
          <ac:chgData name="芦塚 俊文" userId="b27ed8ee-b747-44e1-af22-bb0303bc5957" providerId="ADAL" clId="{B5704DA8-6511-4B78-9A46-7BF3D145C0B3}" dt="2026-08-18T05:06:11.993" v="73" actId="1038"/>
          <ac:picMkLst>
            <pc:docMk/>
            <pc:sldMk cId="1235836706" sldId="258"/>
            <ac:picMk id="1035" creationId="{434B291F-7F5E-C808-A1A0-5156305C738C}"/>
          </ac:picMkLst>
        </pc:picChg>
      </pc:sldChg>
      <pc:sldChg chg="addSp delSp modSp mod">
        <pc:chgData name="芦塚 俊文" userId="b27ed8ee-b747-44e1-af22-bb0303bc5957" providerId="ADAL" clId="{B5704DA8-6511-4B78-9A46-7BF3D145C0B3}" dt="2026-08-18T05:04:27.641" v="15" actId="1076"/>
        <pc:sldMkLst>
          <pc:docMk/>
          <pc:sldMk cId="2662480512" sldId="259"/>
        </pc:sldMkLst>
        <pc:spChg chg="add mod">
          <ac:chgData name="芦塚 俊文" userId="b27ed8ee-b747-44e1-af22-bb0303bc5957" providerId="ADAL" clId="{B5704DA8-6511-4B78-9A46-7BF3D145C0B3}" dt="2026-08-18T05:04:12.058" v="7"/>
          <ac:spMkLst>
            <pc:docMk/>
            <pc:sldMk cId="2662480512" sldId="259"/>
            <ac:spMk id="5" creationId="{182CE66A-AFC1-ED87-0326-11BDB13B95FC}"/>
          </ac:spMkLst>
        </pc:spChg>
        <pc:spChg chg="add mod">
          <ac:chgData name="芦塚 俊文" userId="b27ed8ee-b747-44e1-af22-bb0303bc5957" providerId="ADAL" clId="{B5704DA8-6511-4B78-9A46-7BF3D145C0B3}" dt="2026-08-18T05:04:12.058" v="7"/>
          <ac:spMkLst>
            <pc:docMk/>
            <pc:sldMk cId="2662480512" sldId="259"/>
            <ac:spMk id="6" creationId="{5648F959-71BB-4676-3E57-0E1164332A3C}"/>
          </ac:spMkLst>
        </pc:spChg>
        <pc:spChg chg="add mod">
          <ac:chgData name="芦塚 俊文" userId="b27ed8ee-b747-44e1-af22-bb0303bc5957" providerId="ADAL" clId="{B5704DA8-6511-4B78-9A46-7BF3D145C0B3}" dt="2026-08-18T05:04:12.058" v="7"/>
          <ac:spMkLst>
            <pc:docMk/>
            <pc:sldMk cId="2662480512" sldId="259"/>
            <ac:spMk id="11" creationId="{08416846-6B4E-69F2-5E46-EEE47FDFD63B}"/>
          </ac:spMkLst>
        </pc:spChg>
        <pc:spChg chg="add mod">
          <ac:chgData name="芦塚 俊文" userId="b27ed8ee-b747-44e1-af22-bb0303bc5957" providerId="ADAL" clId="{B5704DA8-6511-4B78-9A46-7BF3D145C0B3}" dt="2026-08-18T05:04:12.058" v="7"/>
          <ac:spMkLst>
            <pc:docMk/>
            <pc:sldMk cId="2662480512" sldId="259"/>
            <ac:spMk id="12" creationId="{A374E906-E118-D998-9E04-738597175117}"/>
          </ac:spMkLst>
        </pc:spChg>
        <pc:spChg chg="add mod">
          <ac:chgData name="芦塚 俊文" userId="b27ed8ee-b747-44e1-af22-bb0303bc5957" providerId="ADAL" clId="{B5704DA8-6511-4B78-9A46-7BF3D145C0B3}" dt="2026-08-18T05:04:12.058" v="7"/>
          <ac:spMkLst>
            <pc:docMk/>
            <pc:sldMk cId="2662480512" sldId="259"/>
            <ac:spMk id="13" creationId="{37482D56-0577-CF58-4344-B8DFB81F666F}"/>
          </ac:spMkLst>
        </pc:spChg>
        <pc:spChg chg="add mod">
          <ac:chgData name="芦塚 俊文" userId="b27ed8ee-b747-44e1-af22-bb0303bc5957" providerId="ADAL" clId="{B5704DA8-6511-4B78-9A46-7BF3D145C0B3}" dt="2026-08-18T05:04:12.058" v="7"/>
          <ac:spMkLst>
            <pc:docMk/>
            <pc:sldMk cId="2662480512" sldId="259"/>
            <ac:spMk id="23" creationId="{A227CB9D-1263-53A7-EC7B-9C84C54916B2}"/>
          </ac:spMkLst>
        </pc:spChg>
        <pc:spChg chg="add mod">
          <ac:chgData name="芦塚 俊文" userId="b27ed8ee-b747-44e1-af22-bb0303bc5957" providerId="ADAL" clId="{B5704DA8-6511-4B78-9A46-7BF3D145C0B3}" dt="2026-08-18T05:04:12.058" v="7"/>
          <ac:spMkLst>
            <pc:docMk/>
            <pc:sldMk cId="2662480512" sldId="259"/>
            <ac:spMk id="24" creationId="{F54EFC96-3491-948F-D5C4-F830F68719FA}"/>
          </ac:spMkLst>
        </pc:spChg>
        <pc:spChg chg="mod">
          <ac:chgData name="芦塚 俊文" userId="b27ed8ee-b747-44e1-af22-bb0303bc5957" providerId="ADAL" clId="{B5704DA8-6511-4B78-9A46-7BF3D145C0B3}" dt="2026-08-18T05:04:12.058" v="7"/>
          <ac:spMkLst>
            <pc:docMk/>
            <pc:sldMk cId="2662480512" sldId="259"/>
            <ac:spMk id="35" creationId="{0AD4CBC7-4A70-D34F-CE21-BA055A5FC32D}"/>
          </ac:spMkLst>
        </pc:spChg>
        <pc:spChg chg="mod">
          <ac:chgData name="芦塚 俊文" userId="b27ed8ee-b747-44e1-af22-bb0303bc5957" providerId="ADAL" clId="{B5704DA8-6511-4B78-9A46-7BF3D145C0B3}" dt="2026-08-18T05:04:12.058" v="7"/>
          <ac:spMkLst>
            <pc:docMk/>
            <pc:sldMk cId="2662480512" sldId="259"/>
            <ac:spMk id="37" creationId="{1C01390A-CE50-5626-CB72-185D14DDDDCA}"/>
          </ac:spMkLst>
        </pc:spChg>
        <pc:spChg chg="add mod">
          <ac:chgData name="芦塚 俊文" userId="b27ed8ee-b747-44e1-af22-bb0303bc5957" providerId="ADAL" clId="{B5704DA8-6511-4B78-9A46-7BF3D145C0B3}" dt="2026-08-18T05:04:12.058" v="7"/>
          <ac:spMkLst>
            <pc:docMk/>
            <pc:sldMk cId="2662480512" sldId="259"/>
            <ac:spMk id="39" creationId="{5951A5A8-AA33-35CE-7A30-12BC0E9B700D}"/>
          </ac:spMkLst>
        </pc:spChg>
        <pc:picChg chg="add mod">
          <ac:chgData name="芦塚 俊文" userId="b27ed8ee-b747-44e1-af22-bb0303bc5957" providerId="ADAL" clId="{B5704DA8-6511-4B78-9A46-7BF3D145C0B3}" dt="2026-08-18T05:04:27.641" v="15" actId="1076"/>
          <ac:picMkLst>
            <pc:docMk/>
            <pc:sldMk cId="2662480512" sldId="259"/>
            <ac:picMk id="41" creationId="{8F9E2D81-B2F3-0B7D-C928-758A118F2C68}"/>
          </ac:picMkLst>
        </pc:picChg>
        <pc:picChg chg="del">
          <ac:chgData name="芦塚 俊文" userId="b27ed8ee-b747-44e1-af22-bb0303bc5957" providerId="ADAL" clId="{B5704DA8-6511-4B78-9A46-7BF3D145C0B3}" dt="2026-08-18T05:04:11.679" v="6" actId="478"/>
          <ac:picMkLst>
            <pc:docMk/>
            <pc:sldMk cId="2662480512" sldId="259"/>
            <ac:picMk id="1133" creationId="{202B30E5-DBE1-3B83-E986-42742DB8ED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43C33E-45CA-DD33-957C-B780EAB6C3B0}"/>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09802D0-E3F3-7C57-AD27-B7202AA365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D9A9D28-DFCA-EE74-8E42-7609A6809931}"/>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395B4CFF-78AB-B8AE-BCC1-CE5FABA949C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E1C8CDE-4F49-4C3F-A47C-0A837932231D}"/>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504476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8E1579-9194-8119-4DD3-C79E7DFB283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330CDA3-E5D8-E391-31ED-2CC874714FD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CFEF9E4-D9C1-C981-F88B-3674328FC3DE}"/>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0614E36C-E13F-DDDC-DFD6-B25C635935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769F9B2-5F3A-7407-CACD-5845839DBAD6}"/>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1103717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75E5A9-B652-E49C-A270-1B2C6278216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2BDD11E-E32D-146C-4EA8-42CC7050CF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548F0F1-7EDF-1C64-A35A-DE44941C3BDA}"/>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EBF159F2-D7B6-2104-8AE5-F29F79199D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60CEE04-846A-295C-7A30-FBB8967863DF}"/>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849095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5CEFF5-F3E8-7980-275C-634186994B2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DB14352-44A0-F593-E6FD-CD01C46DB72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166D09-FF62-552A-7773-3C3A687B2ED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E836DE2-60C9-B49C-DA0B-282118A8EACA}"/>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6" name="フッター プレースホルダー 5">
            <a:extLst>
              <a:ext uri="{FF2B5EF4-FFF2-40B4-BE49-F238E27FC236}">
                <a16:creationId xmlns:a16="http://schemas.microsoft.com/office/drawing/2014/main" id="{30F83238-8064-2549-5364-94095E12BF4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6038A69-F24D-0C92-C6BC-827A5FEDC4F1}"/>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2518003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6498C9-80FF-C725-D577-46F52B43B9E9}"/>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1D9DA8-9355-3B38-54A3-39A64C4DBA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60E8A67-A58E-7972-35EB-DD0636B8A95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4E3DB99-A842-E14A-E54A-F6E0285E0C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72D7C61-22D8-5643-8C4C-6C55F5A997F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F75C7F2-2484-90B4-A2D8-B6237047966D}"/>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8" name="フッター プレースホルダー 7">
            <a:extLst>
              <a:ext uri="{FF2B5EF4-FFF2-40B4-BE49-F238E27FC236}">
                <a16:creationId xmlns:a16="http://schemas.microsoft.com/office/drawing/2014/main" id="{FF469711-DC97-C802-1A9C-C83D3D06841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AF9D3EF2-88D8-1FD2-32D4-9F0061FB0DEC}"/>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49112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DDFD02-1FD9-5B3B-4020-8D8963E545A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797C32A-BD73-C5B3-33F6-02511060A0F4}"/>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4" name="フッター プレースホルダー 3">
            <a:extLst>
              <a:ext uri="{FF2B5EF4-FFF2-40B4-BE49-F238E27FC236}">
                <a16:creationId xmlns:a16="http://schemas.microsoft.com/office/drawing/2014/main" id="{60C0DB18-1CE8-60CD-D8FE-1B1ACC3C188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FAB1272-3B58-E691-EF1F-01A4EFD97582}"/>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175298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6097099-0F72-8C54-91C5-7B8319829DAA}"/>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3" name="フッター プレースホルダー 2">
            <a:extLst>
              <a:ext uri="{FF2B5EF4-FFF2-40B4-BE49-F238E27FC236}">
                <a16:creationId xmlns:a16="http://schemas.microsoft.com/office/drawing/2014/main" id="{6B553794-87A1-1AF4-D1C4-7B048266987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2786DD4-EF2B-F9CE-AE9D-FEF4AB91C5B8}"/>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540766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7130CF-F91A-0F8E-05F1-6F8C28B56B0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EA71E63-F0B1-CF33-A58B-B03FD968D7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AFB277A-7886-83D0-8DDE-8D0DD43C6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87080E-15B0-8C9C-6455-96F31F7BCE1B}"/>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6" name="フッター プレースホルダー 5">
            <a:extLst>
              <a:ext uri="{FF2B5EF4-FFF2-40B4-BE49-F238E27FC236}">
                <a16:creationId xmlns:a16="http://schemas.microsoft.com/office/drawing/2014/main" id="{84E91F41-717E-E002-DF1A-8949F81D45A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D84BF2E-7026-D045-1333-C9540A8A15A4}"/>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70675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DFF69-EBFE-96AF-7D1C-4BA79EB8103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7A94490-A8C5-FBA3-D911-433597BD79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F0AE804-8156-89AF-3D1C-6B38474164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C40688E-CD25-51F9-EE6A-50FAFB4E0042}"/>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6" name="フッター プレースホルダー 5">
            <a:extLst>
              <a:ext uri="{FF2B5EF4-FFF2-40B4-BE49-F238E27FC236}">
                <a16:creationId xmlns:a16="http://schemas.microsoft.com/office/drawing/2014/main" id="{23128921-D541-239F-9FEF-6463B6FB791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1D16686-7227-2963-D30F-9B44DC641470}"/>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667124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3969C6-9871-42AE-8132-BB605D58C5A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F022356-A2DA-7B0A-DA84-CA370A8854F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CA6C320-592C-0017-617C-278565FD5C70}"/>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2EE0C998-4C9D-A3A0-1669-A9F9242C90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868CFA-D449-8E51-6536-29B2041AC8F8}"/>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1617409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BD45C6-039F-1277-FF0A-F1DBD7136D0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0EA636F-F65F-3CFB-1825-40E9A670ADC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D92682E-BD19-BD11-4F72-08605489A066}"/>
              </a:ext>
            </a:extLst>
          </p:cNvPr>
          <p:cNvSpPr>
            <a:spLocks noGrp="1"/>
          </p:cNvSpPr>
          <p:nvPr>
            <p:ph type="dt" sz="half" idx="10"/>
          </p:nvPr>
        </p:nvSpPr>
        <p:spPr/>
        <p:txBody>
          <a:body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FC7712C3-54CA-6779-8300-8C55330F983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E9636C-50B7-3780-B845-10E01424546B}"/>
              </a:ext>
            </a:extLst>
          </p:cNvPr>
          <p:cNvSpPr>
            <a:spLocks noGrp="1"/>
          </p:cNvSpPr>
          <p:nvPr>
            <p:ph type="sldNum" sz="quarter" idx="12"/>
          </p:nvPr>
        </p:nvSpPr>
        <p:spPr/>
        <p:txBody>
          <a:body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4047704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1AB9CDF-8D96-036E-CD0C-C978C673C2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9D5264-26CD-7116-9E9E-8973ADB8E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626607D-36A8-5E33-EBA9-734F2EA362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F704CA-0C57-4E16-BD89-B91E8E6A56E1}" type="datetimeFigureOut">
              <a:rPr kumimoji="1" lang="ja-JP" altLang="en-US" smtClean="0"/>
              <a:t>2026/9/9</a:t>
            </a:fld>
            <a:endParaRPr kumimoji="1" lang="ja-JP" altLang="en-US"/>
          </a:p>
        </p:txBody>
      </p:sp>
      <p:sp>
        <p:nvSpPr>
          <p:cNvPr id="5" name="フッター プレースホルダー 4">
            <a:extLst>
              <a:ext uri="{FF2B5EF4-FFF2-40B4-BE49-F238E27FC236}">
                <a16:creationId xmlns:a16="http://schemas.microsoft.com/office/drawing/2014/main" id="{9E967710-CD2E-588B-F35A-5C45C0B1BE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1577F14-F6F7-AA37-C268-42246BF5B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89F1D6-AFE3-4107-8A6C-37C237E828A4}" type="slidenum">
              <a:rPr kumimoji="1" lang="ja-JP" altLang="en-US" smtClean="0"/>
              <a:t>‹#›</a:t>
            </a:fld>
            <a:endParaRPr kumimoji="1" lang="ja-JP" altLang="en-US"/>
          </a:p>
        </p:txBody>
      </p:sp>
    </p:spTree>
    <p:extLst>
      <p:ext uri="{BB962C8B-B14F-4D97-AF65-F5344CB8AC3E}">
        <p14:creationId xmlns:p14="http://schemas.microsoft.com/office/powerpoint/2010/main" val="2597052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A6578C9-D929-6F71-EC84-188B8603757C}"/>
              </a:ext>
            </a:extLst>
          </p:cNvPr>
          <p:cNvSpPr txBox="1"/>
          <p:nvPr/>
        </p:nvSpPr>
        <p:spPr>
          <a:xfrm>
            <a:off x="3372338" y="3167390"/>
            <a:ext cx="5447325" cy="523220"/>
          </a:xfrm>
          <a:prstGeom prst="rect">
            <a:avLst/>
          </a:prstGeom>
          <a:noFill/>
        </p:spPr>
        <p:txBody>
          <a:bodyPr wrap="none" lIns="91440" tIns="45720" rIns="91440" bIns="45720" rtlCol="0" anchor="t">
            <a:spAutoFit/>
          </a:bodyPr>
          <a:lstStyle/>
          <a:p>
            <a:r>
              <a:rPr lang="ja-JP" altLang="en-US" sz="2800" b="1">
                <a:latin typeface="Meiryo UI"/>
                <a:ea typeface="Meiryo UI"/>
              </a:rPr>
              <a:t>神埼市　クーポンミニアプリ</a:t>
            </a:r>
            <a:r>
              <a:rPr kumimoji="1" lang="ja-JP" altLang="en-US" sz="2800" b="1">
                <a:latin typeface="Meiryo UI"/>
                <a:ea typeface="Meiryo UI"/>
              </a:rPr>
              <a:t>のご案内</a:t>
            </a:r>
          </a:p>
        </p:txBody>
      </p:sp>
    </p:spTree>
    <p:extLst>
      <p:ext uri="{BB962C8B-B14F-4D97-AF65-F5344CB8AC3E}">
        <p14:creationId xmlns:p14="http://schemas.microsoft.com/office/powerpoint/2010/main" val="1507797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21FA4A5-5B93-9913-B7CD-2D7A2D7C29B4}"/>
              </a:ext>
            </a:extLst>
          </p:cNvPr>
          <p:cNvSpPr txBox="1"/>
          <p:nvPr/>
        </p:nvSpPr>
        <p:spPr>
          <a:xfrm>
            <a:off x="179493" y="877459"/>
            <a:ext cx="1210588"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■実施目的</a:t>
            </a:r>
          </a:p>
        </p:txBody>
      </p:sp>
      <p:sp>
        <p:nvSpPr>
          <p:cNvPr id="3" name="テキスト ボックス 2">
            <a:extLst>
              <a:ext uri="{FF2B5EF4-FFF2-40B4-BE49-F238E27FC236}">
                <a16:creationId xmlns:a16="http://schemas.microsoft.com/office/drawing/2014/main" id="{DAB36069-C9C5-9132-3477-23B5ADD45136}"/>
              </a:ext>
            </a:extLst>
          </p:cNvPr>
          <p:cNvSpPr txBox="1"/>
          <p:nvPr/>
        </p:nvSpPr>
        <p:spPr>
          <a:xfrm>
            <a:off x="179493" y="161636"/>
            <a:ext cx="4212000" cy="461665"/>
          </a:xfrm>
          <a:prstGeom prst="rect">
            <a:avLst/>
          </a:prstGeom>
          <a:noFill/>
        </p:spPr>
        <p:txBody>
          <a:bodyPr wrap="square" rtlCol="0">
            <a:spAutoFit/>
          </a:bodyPr>
          <a:lstStyle/>
          <a:p>
            <a:r>
              <a:rPr lang="ja-JP" altLang="en-US" sz="2400" b="1">
                <a:latin typeface="Meiryo UI" panose="020B0604030504040204" pitchFamily="50" charset="-128"/>
                <a:ea typeface="Meiryo UI" panose="020B0604030504040204" pitchFamily="50" charset="-128"/>
              </a:rPr>
              <a:t>要綱</a:t>
            </a:r>
            <a:endParaRPr kumimoji="1" lang="ja-JP" altLang="en-US" sz="2400" b="1">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96C6954E-BE06-B3B8-4F2E-F01E7F94ED2B}"/>
              </a:ext>
            </a:extLst>
          </p:cNvPr>
          <p:cNvSpPr txBox="1"/>
          <p:nvPr/>
        </p:nvSpPr>
        <p:spPr>
          <a:xfrm>
            <a:off x="489527" y="1219083"/>
            <a:ext cx="11522980" cy="954107"/>
          </a:xfrm>
          <a:prstGeom prst="rect">
            <a:avLst/>
          </a:prstGeom>
          <a:noFill/>
        </p:spPr>
        <p:txBody>
          <a:bodyPr wrap="square" lIns="91440" tIns="45720" rIns="91440" bIns="45720" rtlCol="0" anchor="t">
            <a:spAutoFit/>
          </a:bodyPr>
          <a:lstStyle/>
          <a:p>
            <a:pPr marL="179705" indent="-179705">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神埼</a:t>
            </a:r>
            <a:r>
              <a:rPr lang="ja-JP" altLang="en-US" sz="1400">
                <a:latin typeface="Meiryo UI" panose="020B0604030504040204" pitchFamily="50" charset="-128"/>
                <a:ea typeface="Meiryo UI" panose="020B0604030504040204" pitchFamily="50" charset="-128"/>
              </a:rPr>
              <a:t>市では、市民の皆様が「いつでも・どこでも」市役所とつながる便利な暮らしを提供することを目指し、スマホやタブレットを利用して神埼市からの情報配信や各種手続き申請がオンライン上でできる「神埼市公式スーパーアプリ」の本格運用を開始しました</a:t>
            </a:r>
            <a:endParaRPr lang="en-US" altLang="ja-JP" sz="1400">
              <a:latin typeface="Meiryo UI" panose="020B0604030504040204" pitchFamily="50" charset="-128"/>
              <a:ea typeface="Meiryo UI" panose="020B0604030504040204" pitchFamily="50" charset="-128"/>
            </a:endParaRPr>
          </a:p>
          <a:p>
            <a:pPr marL="179705" indent="-179705">
              <a:buFont typeface="Arial" panose="020B0604020202020204" pitchFamily="34" charset="0"/>
              <a:buChar char="•"/>
            </a:pPr>
            <a:r>
              <a:rPr kumimoji="1" lang="ja-JP" altLang="en-US" sz="1400">
                <a:latin typeface="Meiryo UI"/>
                <a:ea typeface="Meiryo UI"/>
              </a:rPr>
              <a:t>本クーポン</a:t>
            </a:r>
            <a:r>
              <a:rPr lang="ja-JP" altLang="en-US" sz="1400">
                <a:latin typeface="Meiryo UI"/>
                <a:ea typeface="Meiryo UI"/>
              </a:rPr>
              <a:t>ミニアプリ</a:t>
            </a:r>
            <a:r>
              <a:rPr kumimoji="1" lang="ja-JP" altLang="en-US" sz="1400">
                <a:latin typeface="Meiryo UI"/>
                <a:ea typeface="Meiryo UI"/>
              </a:rPr>
              <a:t>は、デジタル化により削減された事務コストをクーポンとして市民へ還元し、アプリの利用を促すとともに、市内飲食店様等へ誘導することで地域経済の好循環を創出することを目的としています</a:t>
            </a:r>
            <a:endParaRPr lang="ja-JP" altLang="en-US" sz="1400">
              <a:latin typeface="Meiryo UI"/>
              <a:ea typeface="Meiryo UI"/>
            </a:endParaRPr>
          </a:p>
        </p:txBody>
      </p:sp>
      <p:sp>
        <p:nvSpPr>
          <p:cNvPr id="5" name="テキスト ボックス 4">
            <a:extLst>
              <a:ext uri="{FF2B5EF4-FFF2-40B4-BE49-F238E27FC236}">
                <a16:creationId xmlns:a16="http://schemas.microsoft.com/office/drawing/2014/main" id="{41CA922D-D9B5-A613-2417-22F6F5F6F911}"/>
              </a:ext>
            </a:extLst>
          </p:cNvPr>
          <p:cNvSpPr txBox="1"/>
          <p:nvPr/>
        </p:nvSpPr>
        <p:spPr>
          <a:xfrm>
            <a:off x="179493" y="2576950"/>
            <a:ext cx="1210588"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■実施期間</a:t>
            </a:r>
          </a:p>
        </p:txBody>
      </p:sp>
      <p:sp>
        <p:nvSpPr>
          <p:cNvPr id="6" name="テキスト ボックス 5">
            <a:extLst>
              <a:ext uri="{FF2B5EF4-FFF2-40B4-BE49-F238E27FC236}">
                <a16:creationId xmlns:a16="http://schemas.microsoft.com/office/drawing/2014/main" id="{DE5440F1-9F05-A56E-D815-AA76BDE8EED8}"/>
              </a:ext>
            </a:extLst>
          </p:cNvPr>
          <p:cNvSpPr txBox="1"/>
          <p:nvPr/>
        </p:nvSpPr>
        <p:spPr>
          <a:xfrm>
            <a:off x="489527" y="2918574"/>
            <a:ext cx="11522980" cy="738664"/>
          </a:xfrm>
          <a:prstGeom prst="rect">
            <a:avLst/>
          </a:prstGeom>
          <a:noFill/>
        </p:spPr>
        <p:txBody>
          <a:bodyPr wrap="square" rtlCol="0">
            <a:spAutoFit/>
          </a:bodyPr>
          <a:lstStyle/>
          <a:p>
            <a:pPr marL="180000" indent="-180000" defTabSz="108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加盟店募集期間</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2027</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月</a:t>
            </a:r>
            <a:r>
              <a:rPr lang="en-US" altLang="ja-JP" sz="1400" dirty="0">
                <a:latin typeface="Meiryo UI" panose="020B0604030504040204" pitchFamily="50" charset="-128"/>
                <a:ea typeface="Meiryo UI" panose="020B0604030504040204" pitchFamily="50" charset="-128"/>
              </a:rPr>
              <a:t>18</a:t>
            </a:r>
            <a:r>
              <a:rPr lang="ja-JP" altLang="en-US" sz="1400" dirty="0">
                <a:latin typeface="Meiryo UI" panose="020B0604030504040204" pitchFamily="50" charset="-128"/>
                <a:ea typeface="Meiryo UI" panose="020B0604030504040204" pitchFamily="50" charset="-128"/>
              </a:rPr>
              <a:t>日</a:t>
            </a:r>
            <a:endParaRPr lang="en-US" altLang="ja-JP" sz="1400" dirty="0">
              <a:latin typeface="Meiryo UI" panose="020B0604030504040204" pitchFamily="50" charset="-128"/>
              <a:ea typeface="Meiryo UI" panose="020B0604030504040204" pitchFamily="50" charset="-128"/>
            </a:endParaRPr>
          </a:p>
          <a:p>
            <a:pPr marL="180000" indent="-180000" defTabSz="1080000">
              <a:buFont typeface="Arial" panose="020B0604020202020204" pitchFamily="34" charset="0"/>
              <a:buChar char="•"/>
            </a:pPr>
            <a:r>
              <a:rPr kumimoji="1" lang="ja-JP" altLang="en-US" sz="1400" dirty="0">
                <a:latin typeface="Meiryo UI" panose="020B0604030504040204" pitchFamily="50" charset="-128"/>
                <a:ea typeface="Meiryo UI" panose="020B0604030504040204" pitchFamily="50" charset="-128"/>
              </a:rPr>
              <a:t>クーポン付与期間</a:t>
            </a:r>
            <a:r>
              <a:rPr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2026</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10</a:t>
            </a:r>
            <a:r>
              <a:rPr kumimoji="1" lang="ja-JP" altLang="en-US" sz="1400" dirty="0">
                <a:latin typeface="Meiryo UI" panose="020B0604030504040204" pitchFamily="50" charset="-128"/>
                <a:ea typeface="Meiryo UI" panose="020B0604030504040204" pitchFamily="50" charset="-128"/>
              </a:rPr>
              <a:t>月吉日（記者発表日から） ～ </a:t>
            </a:r>
            <a:r>
              <a:rPr kumimoji="1" lang="en-US" altLang="ja-JP" sz="1400" dirty="0">
                <a:latin typeface="Meiryo UI" panose="020B0604030504040204" pitchFamily="50" charset="-128"/>
                <a:ea typeface="Meiryo UI" panose="020B0604030504040204" pitchFamily="50" charset="-128"/>
              </a:rPr>
              <a:t>2027</a:t>
            </a:r>
            <a:r>
              <a:rPr kumimoji="1" lang="ja-JP" altLang="en-US" sz="1400" dirty="0">
                <a:latin typeface="Meiryo UI" panose="020B0604030504040204" pitchFamily="50" charset="-128"/>
                <a:ea typeface="Meiryo UI" panose="020B0604030504040204" pitchFamily="50" charset="-128"/>
              </a:rPr>
              <a:t>年</a:t>
            </a:r>
            <a:r>
              <a:rPr kumimoji="1" lang="en-US" altLang="ja-JP" sz="1400" dirty="0">
                <a:latin typeface="Meiryo UI" panose="020B0604030504040204" pitchFamily="50" charset="-128"/>
                <a:ea typeface="Meiryo UI" panose="020B0604030504040204" pitchFamily="50" charset="-128"/>
              </a:rPr>
              <a:t>2</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latin typeface="Meiryo UI" panose="020B0604030504040204" pitchFamily="50" charset="-128"/>
                <a:ea typeface="Meiryo UI" panose="020B0604030504040204" pitchFamily="50" charset="-128"/>
              </a:rPr>
              <a:t>28</a:t>
            </a:r>
            <a:r>
              <a:rPr kumimoji="1" lang="ja-JP" altLang="en-US" sz="1400" dirty="0">
                <a:latin typeface="Meiryo UI" panose="020B0604030504040204" pitchFamily="50" charset="-128"/>
                <a:ea typeface="Meiryo UI" panose="020B0604030504040204" pitchFamily="50" charset="-128"/>
              </a:rPr>
              <a:t>日</a:t>
            </a:r>
            <a:endParaRPr kumimoji="1" lang="en-US" altLang="ja-JP" sz="1400" dirty="0">
              <a:latin typeface="Meiryo UI" panose="020B0604030504040204" pitchFamily="50" charset="-128"/>
              <a:ea typeface="Meiryo UI" panose="020B0604030504040204" pitchFamily="50" charset="-128"/>
            </a:endParaRPr>
          </a:p>
          <a:p>
            <a:pPr marL="180000" indent="-180000" defTabSz="108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クーポン利用可能期間</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2026</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10</a:t>
            </a:r>
            <a:r>
              <a:rPr lang="ja-JP" altLang="en-US" sz="1400" dirty="0">
                <a:latin typeface="Meiryo UI" panose="020B0604030504040204" pitchFamily="50" charset="-128"/>
                <a:ea typeface="Meiryo UI" panose="020B0604030504040204" pitchFamily="50" charset="-128"/>
              </a:rPr>
              <a:t>月吉日（記者発表日から） ～ </a:t>
            </a:r>
            <a:r>
              <a:rPr lang="en-US" altLang="ja-JP" sz="1400" dirty="0">
                <a:latin typeface="Meiryo UI" panose="020B0604030504040204" pitchFamily="50" charset="-128"/>
                <a:ea typeface="Meiryo UI" panose="020B0604030504040204" pitchFamily="50" charset="-128"/>
              </a:rPr>
              <a:t>2027</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月</a:t>
            </a:r>
            <a:r>
              <a:rPr lang="en-US" altLang="ja-JP" sz="1400" dirty="0">
                <a:latin typeface="Meiryo UI" panose="020B0604030504040204" pitchFamily="50" charset="-128"/>
                <a:ea typeface="Meiryo UI" panose="020B0604030504040204" pitchFamily="50" charset="-128"/>
              </a:rPr>
              <a:t>28</a:t>
            </a:r>
            <a:r>
              <a:rPr lang="ja-JP" altLang="en-US" sz="1400" dirty="0">
                <a:latin typeface="Meiryo UI" panose="020B0604030504040204" pitchFamily="50" charset="-128"/>
                <a:ea typeface="Meiryo UI" panose="020B0604030504040204" pitchFamily="50" charset="-128"/>
              </a:rPr>
              <a:t>日</a:t>
            </a:r>
            <a:endParaRPr kumimoji="1" lang="ja-JP" altLang="en-US" sz="14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2F2F9FD4-340C-8275-6830-D3108E1538B4}"/>
              </a:ext>
            </a:extLst>
          </p:cNvPr>
          <p:cNvSpPr txBox="1"/>
          <p:nvPr/>
        </p:nvSpPr>
        <p:spPr>
          <a:xfrm>
            <a:off x="179493" y="5372655"/>
            <a:ext cx="2297424"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a:t>
            </a:r>
            <a:r>
              <a:rPr lang="ja-JP" altLang="en-US" sz="1600" b="1">
                <a:latin typeface="Meiryo UI" panose="020B0604030504040204" pitchFamily="50" charset="-128"/>
                <a:ea typeface="Meiryo UI" panose="020B0604030504040204" pitchFamily="50" charset="-128"/>
              </a:rPr>
              <a:t>クーポン利用可能店舗</a:t>
            </a:r>
            <a:endParaRPr kumimoji="1" lang="ja-JP" altLang="en-US" sz="1600" b="1">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775EF801-44E3-3039-24C6-A85C759EE5B0}"/>
              </a:ext>
            </a:extLst>
          </p:cNvPr>
          <p:cNvSpPr txBox="1"/>
          <p:nvPr/>
        </p:nvSpPr>
        <p:spPr>
          <a:xfrm>
            <a:off x="489527" y="5711209"/>
            <a:ext cx="11522980"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神埼市内で事業を営む店舗様及び事業所様</a:t>
            </a:r>
          </a:p>
        </p:txBody>
      </p:sp>
      <p:sp>
        <p:nvSpPr>
          <p:cNvPr id="9" name="テキスト ボックス 8">
            <a:extLst>
              <a:ext uri="{FF2B5EF4-FFF2-40B4-BE49-F238E27FC236}">
                <a16:creationId xmlns:a16="http://schemas.microsoft.com/office/drawing/2014/main" id="{05A65713-8E52-5368-A7E8-91FC8D738CC7}"/>
              </a:ext>
            </a:extLst>
          </p:cNvPr>
          <p:cNvSpPr txBox="1"/>
          <p:nvPr/>
        </p:nvSpPr>
        <p:spPr>
          <a:xfrm>
            <a:off x="179493" y="4147142"/>
            <a:ext cx="2092239"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■クーポン付与対象者</a:t>
            </a:r>
          </a:p>
        </p:txBody>
      </p:sp>
      <p:sp>
        <p:nvSpPr>
          <p:cNvPr id="10" name="テキスト ボックス 9">
            <a:extLst>
              <a:ext uri="{FF2B5EF4-FFF2-40B4-BE49-F238E27FC236}">
                <a16:creationId xmlns:a16="http://schemas.microsoft.com/office/drawing/2014/main" id="{45DC88B6-C752-BD51-1BA3-33E880294A49}"/>
              </a:ext>
            </a:extLst>
          </p:cNvPr>
          <p:cNvSpPr txBox="1"/>
          <p:nvPr/>
        </p:nvSpPr>
        <p:spPr>
          <a:xfrm>
            <a:off x="489527" y="4488766"/>
            <a:ext cx="11522980" cy="307777"/>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神埼市公式スーパーアプリをインストールしている市民の方</a:t>
            </a:r>
          </a:p>
        </p:txBody>
      </p:sp>
    </p:spTree>
    <p:extLst>
      <p:ext uri="{BB962C8B-B14F-4D97-AF65-F5344CB8AC3E}">
        <p14:creationId xmlns:p14="http://schemas.microsoft.com/office/powerpoint/2010/main" val="276057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D5C58-7380-6596-AB1F-6D8CFBAF936F}"/>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06F08E2-B93B-EDD6-E48A-780D0B7AAB9B}"/>
              </a:ext>
            </a:extLst>
          </p:cNvPr>
          <p:cNvSpPr txBox="1"/>
          <p:nvPr/>
        </p:nvSpPr>
        <p:spPr>
          <a:xfrm>
            <a:off x="179493" y="161636"/>
            <a:ext cx="4212000" cy="461665"/>
          </a:xfrm>
          <a:prstGeom prst="rect">
            <a:avLst/>
          </a:prstGeom>
          <a:noFill/>
        </p:spPr>
        <p:txBody>
          <a:bodyPr wrap="square" rtlCol="0">
            <a:spAutoFit/>
          </a:bodyPr>
          <a:lstStyle/>
          <a:p>
            <a:r>
              <a:rPr kumimoji="1" lang="ja-JP" altLang="en-US" sz="2400" b="1">
                <a:latin typeface="Meiryo UI" panose="020B0604030504040204" pitchFamily="50" charset="-128"/>
                <a:ea typeface="Meiryo UI" panose="020B0604030504040204" pitchFamily="50" charset="-128"/>
              </a:rPr>
              <a:t>クーポンについて</a:t>
            </a:r>
          </a:p>
        </p:txBody>
      </p:sp>
      <p:sp>
        <p:nvSpPr>
          <p:cNvPr id="7" name="テキスト ボックス 6">
            <a:extLst>
              <a:ext uri="{FF2B5EF4-FFF2-40B4-BE49-F238E27FC236}">
                <a16:creationId xmlns:a16="http://schemas.microsoft.com/office/drawing/2014/main" id="{7E5F3617-47E4-95EB-4575-C23092ED87A1}"/>
              </a:ext>
            </a:extLst>
          </p:cNvPr>
          <p:cNvSpPr txBox="1"/>
          <p:nvPr/>
        </p:nvSpPr>
        <p:spPr>
          <a:xfrm>
            <a:off x="179493" y="4599785"/>
            <a:ext cx="1415772"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■利用制限</a:t>
            </a:r>
            <a:r>
              <a:rPr lang="ja-JP" altLang="en-US" sz="1600" b="1">
                <a:latin typeface="Meiryo UI" panose="020B0604030504040204" pitchFamily="50" charset="-128"/>
                <a:ea typeface="Meiryo UI" panose="020B0604030504040204" pitchFamily="50" charset="-128"/>
              </a:rPr>
              <a:t>等</a:t>
            </a:r>
            <a:endParaRPr kumimoji="1" lang="ja-JP" altLang="en-US" sz="1600" b="1">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ECE11B0C-F346-1250-C99C-19CAC4B2E1F4}"/>
              </a:ext>
            </a:extLst>
          </p:cNvPr>
          <p:cNvSpPr txBox="1"/>
          <p:nvPr/>
        </p:nvSpPr>
        <p:spPr>
          <a:xfrm>
            <a:off x="489527" y="4828010"/>
            <a:ext cx="11522980" cy="2031325"/>
          </a:xfrm>
          <a:prstGeom prst="rect">
            <a:avLst/>
          </a:prstGeom>
          <a:noFill/>
        </p:spPr>
        <p:txBody>
          <a:bodyPr wrap="square" lIns="91440" tIns="45720" rIns="91440" bIns="45720" rtlCol="0" anchor="t">
            <a:spAutoFit/>
          </a:bodyPr>
          <a:lstStyle/>
          <a:p>
            <a:pPr marL="179705" indent="-179705">
              <a:buFont typeface="Arial" panose="020B0604020202020204" pitchFamily="34" charset="0"/>
              <a:buChar char="•"/>
            </a:pPr>
            <a:r>
              <a:rPr lang="ja-JP" altLang="en-US" sz="1400">
                <a:latin typeface="Meiryo UI"/>
                <a:ea typeface="Meiryo UI"/>
                <a:cs typeface="Segoe UI"/>
              </a:rPr>
              <a:t>クーポン利用額は会計金額が上限</a:t>
            </a:r>
            <a:br>
              <a:rPr lang="ja-JP" altLang="en-US" sz="1400">
                <a:latin typeface="Meiryo UI"/>
                <a:ea typeface="Meiryo UI"/>
                <a:cs typeface="Segoe UI"/>
              </a:rPr>
            </a:br>
            <a:r>
              <a:rPr lang="ja-JP" altLang="en-US" sz="1400">
                <a:latin typeface="Meiryo UI"/>
                <a:ea typeface="Meiryo UI"/>
                <a:cs typeface="Segoe UI"/>
              </a:rPr>
              <a:t>（会計金額を超えるクーポン利用は不可）　</a:t>
            </a:r>
            <a:endParaRPr lang="en-US" altLang="ja-JP">
              <a:latin typeface="游ゴシック"/>
              <a:ea typeface="游ゴシック"/>
            </a:endParaRPr>
          </a:p>
          <a:p>
            <a:pPr marL="179705" indent="-179705">
              <a:buFont typeface="Arial" panose="020B0604020202020204" pitchFamily="34" charset="0"/>
              <a:buChar char="•"/>
            </a:pPr>
            <a:r>
              <a:rPr kumimoji="1" lang="ja-JP" altLang="en-US" sz="1400">
                <a:latin typeface="Meiryo UI"/>
                <a:ea typeface="Meiryo UI"/>
              </a:rPr>
              <a:t>現金との引き換えは不可</a:t>
            </a:r>
            <a:endParaRPr lang="ja-JP" altLang="en-US" sz="1400">
              <a:latin typeface="Meiryo UI" panose="020B0604030504040204" pitchFamily="50" charset="-128"/>
              <a:ea typeface="Meiryo UI" panose="020B0604030504040204" pitchFamily="50" charset="-128"/>
            </a:endParaRPr>
          </a:p>
          <a:p>
            <a:pPr marL="179705" indent="-179705">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次に掲げる物品購入等には使用することはできない</a:t>
            </a:r>
            <a:endParaRPr lang="ja-JP" altLang="en-US" sz="1400">
              <a:latin typeface="Meiryo UI" panose="020B0604030504040204" pitchFamily="50" charset="-128"/>
              <a:ea typeface="Meiryo UI" panose="020B0604030504040204" pitchFamily="50" charset="-128"/>
            </a:endParaRPr>
          </a:p>
          <a:p>
            <a:r>
              <a:rPr kumimoji="1" lang="ja-JP" altLang="en-US" sz="1400">
                <a:latin typeface="Meiryo UI" panose="020B0604030504040204" pitchFamily="50" charset="-128"/>
                <a:ea typeface="Meiryo UI" panose="020B0604030504040204" pitchFamily="50" charset="-128"/>
              </a:rPr>
              <a:t>（１）商品券、ビール券、図書券、切手、印紙及びプリペイドカードなど換金性の高いもの</a:t>
            </a:r>
          </a:p>
          <a:p>
            <a:r>
              <a:rPr kumimoji="1" lang="ja-JP" altLang="en-US" sz="1400">
                <a:latin typeface="Meiryo UI" panose="020B0604030504040204" pitchFamily="50" charset="-128"/>
                <a:ea typeface="Meiryo UI" panose="020B0604030504040204" pitchFamily="50" charset="-128"/>
              </a:rPr>
              <a:t>（２）土地家屋購入、地代家賃・駐車料（一時預かりを除く）等、不動産に関する支払い</a:t>
            </a:r>
          </a:p>
          <a:p>
            <a:r>
              <a:rPr kumimoji="1" lang="ja-JP" altLang="en-US" sz="1400">
                <a:latin typeface="Meiryo UI" panose="020B0604030504040204" pitchFamily="50" charset="-128"/>
                <a:ea typeface="Meiryo UI" panose="020B0604030504040204" pitchFamily="50" charset="-128"/>
              </a:rPr>
              <a:t>（３）たばこ事業法（昭和５９年法律第６８号）第２条第１項第３号に規定する製造たばこの購入（電子たばこを含む）</a:t>
            </a:r>
          </a:p>
          <a:p>
            <a:r>
              <a:rPr kumimoji="1" lang="ja-JP" altLang="en-US" sz="1400">
                <a:latin typeface="Meiryo UI" panose="020B0604030504040204" pitchFamily="50" charset="-128"/>
                <a:ea typeface="Meiryo UI" panose="020B0604030504040204" pitchFamily="50" charset="-128"/>
              </a:rPr>
              <a:t>（４）国や地方公共団体への支払い</a:t>
            </a:r>
          </a:p>
          <a:p>
            <a:r>
              <a:rPr kumimoji="1" lang="ja-JP" altLang="en-US" sz="1400">
                <a:latin typeface="Meiryo UI" panose="020B0604030504040204" pitchFamily="50" charset="-128"/>
                <a:ea typeface="Meiryo UI" panose="020B0604030504040204" pitchFamily="50" charset="-128"/>
              </a:rPr>
              <a:t>（５）その他、市が適当でないと認めたもの</a:t>
            </a:r>
          </a:p>
        </p:txBody>
      </p:sp>
      <p:sp>
        <p:nvSpPr>
          <p:cNvPr id="9" name="テキスト ボックス 8">
            <a:extLst>
              <a:ext uri="{FF2B5EF4-FFF2-40B4-BE49-F238E27FC236}">
                <a16:creationId xmlns:a16="http://schemas.microsoft.com/office/drawing/2014/main" id="{B252DD14-D855-A84B-6A37-0E6D76A76D19}"/>
              </a:ext>
            </a:extLst>
          </p:cNvPr>
          <p:cNvSpPr txBox="1"/>
          <p:nvPr/>
        </p:nvSpPr>
        <p:spPr>
          <a:xfrm>
            <a:off x="179493" y="746362"/>
            <a:ext cx="3494867"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■クーポン付与手続きおよび付与ルール</a:t>
            </a:r>
          </a:p>
        </p:txBody>
      </p:sp>
      <p:sp>
        <p:nvSpPr>
          <p:cNvPr id="10" name="テキスト ボックス 9">
            <a:extLst>
              <a:ext uri="{FF2B5EF4-FFF2-40B4-BE49-F238E27FC236}">
                <a16:creationId xmlns:a16="http://schemas.microsoft.com/office/drawing/2014/main" id="{CEC192D4-F468-498A-3979-E63C9DD7494A}"/>
              </a:ext>
            </a:extLst>
          </p:cNvPr>
          <p:cNvSpPr txBox="1"/>
          <p:nvPr/>
        </p:nvSpPr>
        <p:spPr>
          <a:xfrm>
            <a:off x="489527" y="1087986"/>
            <a:ext cx="11522980" cy="523220"/>
          </a:xfrm>
          <a:prstGeom prst="rect">
            <a:avLst/>
          </a:prstGeom>
          <a:noFill/>
        </p:spPr>
        <p:txBody>
          <a:bodyPr wrap="square" rtlCol="0">
            <a:spAutoFit/>
          </a:bodyPr>
          <a:lstStyle/>
          <a:p>
            <a:pPr marL="180000" indent="-180000">
              <a:buFont typeface="Arial" panose="020B0604020202020204" pitchFamily="34" charset="0"/>
              <a:buChar char="•"/>
            </a:pPr>
            <a:r>
              <a:rPr kumimoji="1" lang="ja-JP" altLang="en-US" sz="1400">
                <a:latin typeface="Meiryo UI" panose="020B0604030504040204" pitchFamily="50" charset="-128"/>
                <a:ea typeface="Meiryo UI" panose="020B0604030504040204" pitchFamily="50" charset="-128"/>
              </a:rPr>
              <a:t>行政手続きのデジタル化によって削減された郵送費や事務コスト等の運営経費を、デジタル手続きを行った市民の皆様へ直接還元する仕組みです</a:t>
            </a:r>
            <a:endParaRPr kumimoji="1" lang="en-US" altLang="ja-JP" sz="1400">
              <a:latin typeface="Meiryo UI" panose="020B0604030504040204" pitchFamily="50" charset="-128"/>
              <a:ea typeface="Meiryo UI" panose="020B0604030504040204" pitchFamily="50" charset="-128"/>
            </a:endParaRPr>
          </a:p>
          <a:p>
            <a:pPr marL="180000" indent="-180000">
              <a:buFont typeface="Arial" panose="020B0604020202020204" pitchFamily="34" charset="0"/>
              <a:buChar char="•"/>
            </a:pPr>
            <a:r>
              <a:rPr lang="ja-JP" altLang="en-US" sz="1400">
                <a:latin typeface="Meiryo UI" panose="020B0604030504040204" pitchFamily="50" charset="-128"/>
                <a:ea typeface="Meiryo UI" panose="020B0604030504040204" pitchFamily="50" charset="-128"/>
              </a:rPr>
              <a:t>クーポン付与対象手続きと付与額は下記の通りです。なお、クーポンは手続き完了後付与されます</a:t>
            </a:r>
            <a:endParaRPr kumimoji="1" lang="ja-JP" altLang="en-US" sz="1400">
              <a:latin typeface="Meiryo UI" panose="020B0604030504040204" pitchFamily="50" charset="-128"/>
              <a:ea typeface="Meiryo UI" panose="020B0604030504040204" pitchFamily="50" charset="-128"/>
            </a:endParaRPr>
          </a:p>
        </p:txBody>
      </p:sp>
      <p:graphicFrame>
        <p:nvGraphicFramePr>
          <p:cNvPr id="11" name="表 10">
            <a:extLst>
              <a:ext uri="{FF2B5EF4-FFF2-40B4-BE49-F238E27FC236}">
                <a16:creationId xmlns:a16="http://schemas.microsoft.com/office/drawing/2014/main" id="{1D22F310-5570-407F-D90F-4A77A514CC7D}"/>
              </a:ext>
            </a:extLst>
          </p:cNvPr>
          <p:cNvGraphicFramePr>
            <a:graphicFrameLocks noGrp="1"/>
          </p:cNvGraphicFramePr>
          <p:nvPr>
            <p:extLst>
              <p:ext uri="{D42A27DB-BD31-4B8C-83A1-F6EECF244321}">
                <p14:modId xmlns:p14="http://schemas.microsoft.com/office/powerpoint/2010/main" val="3005834141"/>
              </p:ext>
            </p:extLst>
          </p:nvPr>
        </p:nvGraphicFramePr>
        <p:xfrm>
          <a:off x="655781" y="1777462"/>
          <a:ext cx="4920725" cy="576000"/>
        </p:xfrm>
        <a:graphic>
          <a:graphicData uri="http://schemas.openxmlformats.org/drawingml/2006/table">
            <a:tbl>
              <a:tblPr firstRow="1" bandRow="1">
                <a:tableStyleId>{5940675A-B579-460E-94D1-54222C63F5DA}</a:tableStyleId>
              </a:tblPr>
              <a:tblGrid>
                <a:gridCol w="3431688">
                  <a:extLst>
                    <a:ext uri="{9D8B030D-6E8A-4147-A177-3AD203B41FA5}">
                      <a16:colId xmlns:a16="http://schemas.microsoft.com/office/drawing/2014/main" val="3498000715"/>
                    </a:ext>
                  </a:extLst>
                </a:gridCol>
                <a:gridCol w="1489037">
                  <a:extLst>
                    <a:ext uri="{9D8B030D-6E8A-4147-A177-3AD203B41FA5}">
                      <a16:colId xmlns:a16="http://schemas.microsoft.com/office/drawing/2014/main" val="3591794934"/>
                    </a:ext>
                  </a:extLst>
                </a:gridCol>
              </a:tblGrid>
              <a:tr h="288000">
                <a:tc>
                  <a:txBody>
                    <a:bodyPr/>
                    <a:lstStyle/>
                    <a:p>
                      <a:pPr algn="ctr"/>
                      <a:r>
                        <a:rPr kumimoji="1" lang="en-US" altLang="ja-JP" sz="1200">
                          <a:latin typeface="Meiryo UI" panose="020B0604030504040204" pitchFamily="50" charset="-128"/>
                          <a:ea typeface="Meiryo UI" panose="020B0604030504040204" pitchFamily="50" charset="-128"/>
                        </a:rPr>
                        <a:t>10/1</a:t>
                      </a:r>
                      <a:r>
                        <a:rPr kumimoji="1" lang="ja-JP" altLang="en-US" sz="1200">
                          <a:latin typeface="Meiryo UI" panose="020B0604030504040204" pitchFamily="50" charset="-128"/>
                          <a:ea typeface="Meiryo UI" panose="020B0604030504040204" pitchFamily="50" charset="-128"/>
                        </a:rPr>
                        <a:t>時点の付与対象手続き</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kumimoji="1" lang="ja-JP" altLang="en-US" sz="1200">
                          <a:latin typeface="Meiryo UI" panose="020B0604030504040204" pitchFamily="50" charset="-128"/>
                          <a:ea typeface="Meiryo UI" panose="020B0604030504040204" pitchFamily="50" charset="-128"/>
                        </a:rPr>
                        <a:t>付与額</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24941892"/>
                  </a:ext>
                </a:extLst>
              </a:tr>
              <a:tr h="288000">
                <a:tc>
                  <a:txBody>
                    <a:bodyPr/>
                    <a:lstStyle/>
                    <a:p>
                      <a:r>
                        <a:rPr kumimoji="1" lang="ja-JP" altLang="en-US" sz="1200">
                          <a:latin typeface="Meiryo UI" panose="020B0604030504040204" pitchFamily="50" charset="-128"/>
                          <a:ea typeface="Meiryo UI" panose="020B0604030504040204" pitchFamily="50" charset="-128"/>
                        </a:rPr>
                        <a:t>スーパーアプリのデジタル市民証発行（初回のみ）</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kumimoji="1" lang="en-US" altLang="ja-JP" sz="1200">
                          <a:latin typeface="Meiryo UI" panose="020B0604030504040204" pitchFamily="50" charset="-128"/>
                          <a:ea typeface="Meiryo UI" panose="020B0604030504040204" pitchFamily="50" charset="-128"/>
                        </a:rPr>
                        <a:t>550</a:t>
                      </a:r>
                      <a:r>
                        <a:rPr kumimoji="1" lang="ja-JP" altLang="en-US" sz="1200">
                          <a:latin typeface="Meiryo UI" panose="020B0604030504040204" pitchFamily="50" charset="-128"/>
                          <a:ea typeface="Meiryo UI" panose="020B0604030504040204" pitchFamily="50" charset="-128"/>
                        </a:rPr>
                        <a:t>円</a:t>
                      </a:r>
                    </a:p>
                  </a:txBody>
                  <a:tcPr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5649607"/>
                  </a:ext>
                </a:extLst>
              </a:tr>
            </a:tbl>
          </a:graphicData>
        </a:graphic>
      </p:graphicFrame>
      <p:sp>
        <p:nvSpPr>
          <p:cNvPr id="12" name="テキスト ボックス 11">
            <a:extLst>
              <a:ext uri="{FF2B5EF4-FFF2-40B4-BE49-F238E27FC236}">
                <a16:creationId xmlns:a16="http://schemas.microsoft.com/office/drawing/2014/main" id="{D068AD59-E50B-920A-5D5F-C443533A07BE}"/>
              </a:ext>
            </a:extLst>
          </p:cNvPr>
          <p:cNvSpPr txBox="1"/>
          <p:nvPr/>
        </p:nvSpPr>
        <p:spPr>
          <a:xfrm>
            <a:off x="179493" y="2792345"/>
            <a:ext cx="1210588"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■利用方法</a:t>
            </a:r>
          </a:p>
        </p:txBody>
      </p:sp>
      <p:sp>
        <p:nvSpPr>
          <p:cNvPr id="13" name="テキスト ボックス 12">
            <a:extLst>
              <a:ext uri="{FF2B5EF4-FFF2-40B4-BE49-F238E27FC236}">
                <a16:creationId xmlns:a16="http://schemas.microsoft.com/office/drawing/2014/main" id="{38803A16-A7B4-51C0-F2F7-2E5FDE334AA5}"/>
              </a:ext>
            </a:extLst>
          </p:cNvPr>
          <p:cNvSpPr txBox="1"/>
          <p:nvPr/>
        </p:nvSpPr>
        <p:spPr>
          <a:xfrm>
            <a:off x="489527" y="3108445"/>
            <a:ext cx="4980397" cy="1169551"/>
          </a:xfrm>
          <a:prstGeom prst="rect">
            <a:avLst/>
          </a:prstGeom>
          <a:noFill/>
        </p:spPr>
        <p:txBody>
          <a:bodyPr wrap="square" lIns="91440" tIns="45720" rIns="91440" bIns="45720" rtlCol="0" anchor="t">
            <a:spAutoFit/>
          </a:bodyPr>
          <a:lstStyle/>
          <a:p>
            <a:pPr marL="179705" indent="-179705">
              <a:buFont typeface="+mj-ea"/>
              <a:buAutoNum type="circleNumDbPlain"/>
            </a:pPr>
            <a:r>
              <a:rPr lang="ja-JP" altLang="en-US" sz="1400">
                <a:latin typeface="Meiryo UI"/>
                <a:ea typeface="Meiryo UI"/>
              </a:rPr>
              <a:t>スーパーアプリのホーム画面でインフォメーションカードをタップ​、</a:t>
            </a:r>
            <a:br>
              <a:rPr lang="en-US" altLang="ja-JP" sz="1400">
                <a:latin typeface="Meiryo UI" panose="020B0604030504040204" pitchFamily="50" charset="-128"/>
                <a:ea typeface="Meiryo UI" panose="020B0604030504040204" pitchFamily="50" charset="-128"/>
              </a:rPr>
            </a:br>
            <a:r>
              <a:rPr lang="ja-JP" altLang="en-US" sz="1400">
                <a:latin typeface="Meiryo UI"/>
                <a:ea typeface="Meiryo UI"/>
              </a:rPr>
              <a:t>もしくは「クーポン​ミニアプリ」をタップ​</a:t>
            </a:r>
            <a:endParaRPr lang="en-US" altLang="ja-JP" sz="1400">
              <a:latin typeface="Meiryo UI"/>
              <a:ea typeface="Meiryo UI"/>
            </a:endParaRPr>
          </a:p>
          <a:p>
            <a:pPr marL="179705" indent="-179705">
              <a:buFont typeface="+mj-ea"/>
              <a:buAutoNum type="circleNumDbPlain"/>
            </a:pPr>
            <a:r>
              <a:rPr lang="ja-JP" altLang="en-US" sz="1400">
                <a:latin typeface="Meiryo UI" panose="020B0604030504040204" pitchFamily="50" charset="-128"/>
                <a:ea typeface="Meiryo UI" panose="020B0604030504040204" pitchFamily="50" charset="-128"/>
              </a:rPr>
              <a:t>クーポンミニアプリで使用するクーポンを選択​</a:t>
            </a:r>
            <a:endParaRPr lang="ja-JP" altLang="en-US" sz="1400">
              <a:latin typeface="Meiryo UI"/>
              <a:ea typeface="Meiryo UI"/>
            </a:endParaRPr>
          </a:p>
          <a:p>
            <a:pPr marL="179705" indent="-179705">
              <a:buFont typeface="+mj-ea"/>
              <a:buAutoNum type="circleNumDbPlain"/>
            </a:pPr>
            <a:r>
              <a:rPr lang="ja-JP" altLang="en-US" sz="1400">
                <a:latin typeface="Meiryo UI" panose="020B0604030504040204" pitchFamily="50" charset="-128"/>
                <a:ea typeface="Meiryo UI" panose="020B0604030504040204" pitchFamily="50" charset="-128"/>
              </a:rPr>
              <a:t>加盟店様に配布された</a:t>
            </a:r>
            <a:r>
              <a:rPr lang="en-US" altLang="ja-JP" sz="1400">
                <a:latin typeface="Meiryo UI" panose="020B0604030504040204" pitchFamily="50" charset="-128"/>
                <a:ea typeface="Meiryo UI" panose="020B0604030504040204" pitchFamily="50" charset="-128"/>
              </a:rPr>
              <a:t>QR</a:t>
            </a:r>
            <a:r>
              <a:rPr lang="ja-JP" altLang="en-US" sz="1400">
                <a:latin typeface="Meiryo UI" panose="020B0604030504040204" pitchFamily="50" charset="-128"/>
                <a:ea typeface="Meiryo UI" panose="020B0604030504040204" pitchFamily="50" charset="-128"/>
              </a:rPr>
              <a:t>を読取</a:t>
            </a:r>
            <a:endParaRPr lang="en-US" altLang="ja-JP" sz="1400">
              <a:latin typeface="Meiryo UI" panose="020B0604030504040204" pitchFamily="50" charset="-128"/>
              <a:ea typeface="Meiryo UI" panose="020B0604030504040204" pitchFamily="50" charset="-128"/>
            </a:endParaRPr>
          </a:p>
          <a:p>
            <a:pPr marL="179705" indent="-179705">
              <a:buFont typeface="+mj-ea"/>
              <a:buAutoNum type="circleNumDbPlain"/>
            </a:pPr>
            <a:r>
              <a:rPr kumimoji="1" lang="ja-JP" altLang="en-US" sz="1400">
                <a:latin typeface="Meiryo UI" panose="020B0604030504040204" pitchFamily="50" charset="-128"/>
                <a:ea typeface="Meiryo UI" panose="020B0604030504040204" pitchFamily="50" charset="-128"/>
              </a:rPr>
              <a:t>利用クーポン金額を差し引いた金額を店頭で支払い</a:t>
            </a:r>
            <a:endParaRPr lang="ja-JP" altLang="en-US" sz="140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BDC69F77-63F5-9A42-2C4C-A5429863997B}"/>
              </a:ext>
            </a:extLst>
          </p:cNvPr>
          <p:cNvSpPr txBox="1"/>
          <p:nvPr/>
        </p:nvSpPr>
        <p:spPr>
          <a:xfrm>
            <a:off x="5690162" y="2484568"/>
            <a:ext cx="1992853" cy="307777"/>
          </a:xfrm>
          <a:prstGeom prst="rect">
            <a:avLst/>
          </a:prstGeom>
          <a:noFill/>
        </p:spPr>
        <p:txBody>
          <a:bodyPr wrap="square" rtlCol="0">
            <a:spAutoFit/>
          </a:bodyPr>
          <a:lstStyle/>
          <a:p>
            <a:r>
              <a:rPr lang="ja-JP" altLang="en-US" sz="1400" b="1">
                <a:latin typeface="Meiryo UI" panose="020B0604030504040204" pitchFamily="50" charset="-128"/>
                <a:ea typeface="Meiryo UI" panose="020B0604030504040204" pitchFamily="50" charset="-128"/>
              </a:rPr>
              <a:t>＜</a:t>
            </a:r>
            <a:r>
              <a:rPr kumimoji="1" lang="ja-JP" altLang="en-US" sz="1400" b="1">
                <a:latin typeface="Meiryo UI" panose="020B0604030504040204" pitchFamily="50" charset="-128"/>
                <a:ea typeface="Meiryo UI" panose="020B0604030504040204" pitchFamily="50" charset="-128"/>
              </a:rPr>
              <a:t>クーポン利用の流れ＞</a:t>
            </a:r>
          </a:p>
        </p:txBody>
      </p:sp>
      <p:sp>
        <p:nvSpPr>
          <p:cNvPr id="2" name="テキスト ボックス 1">
            <a:extLst>
              <a:ext uri="{FF2B5EF4-FFF2-40B4-BE49-F238E27FC236}">
                <a16:creationId xmlns:a16="http://schemas.microsoft.com/office/drawing/2014/main" id="{30A28FDC-81C9-C740-074B-2044B37943F3}"/>
              </a:ext>
            </a:extLst>
          </p:cNvPr>
          <p:cNvSpPr txBox="1"/>
          <p:nvPr/>
        </p:nvSpPr>
        <p:spPr>
          <a:xfrm>
            <a:off x="3770087" y="743340"/>
            <a:ext cx="3177634" cy="307777"/>
          </a:xfrm>
          <a:prstGeom prst="rect">
            <a:avLst/>
          </a:prstGeom>
          <a:noFill/>
        </p:spPr>
        <p:txBody>
          <a:bodyPr wrap="square" rtlCol="0">
            <a:spAutoFit/>
          </a:bodyPr>
          <a:lstStyle/>
          <a:p>
            <a:r>
              <a:rPr kumimoji="1" lang="en-US" altLang="ja-JP" sz="1400">
                <a:latin typeface="Meiryo UI" panose="020B0604030504040204" pitchFamily="50" charset="-128"/>
                <a:ea typeface="Meiryo UI" panose="020B0604030504040204" pitchFamily="50" charset="-128"/>
              </a:rPr>
              <a:t>※</a:t>
            </a:r>
            <a:r>
              <a:rPr kumimoji="1" lang="ja-JP" altLang="en-US" sz="1400">
                <a:latin typeface="Meiryo UI" panose="020B0604030504040204" pitchFamily="50" charset="-128"/>
                <a:ea typeface="Meiryo UI" panose="020B0604030504040204" pitchFamily="50" charset="-128"/>
              </a:rPr>
              <a:t>付与対象手続きは順次拡大予定</a:t>
            </a:r>
          </a:p>
        </p:txBody>
      </p:sp>
      <p:pic>
        <p:nvPicPr>
          <p:cNvPr id="1035" name="図 1034">
            <a:extLst>
              <a:ext uri="{FF2B5EF4-FFF2-40B4-BE49-F238E27FC236}">
                <a16:creationId xmlns:a16="http://schemas.microsoft.com/office/drawing/2014/main" id="{434B291F-7F5E-C808-A1A0-5156305C738C}"/>
              </a:ext>
            </a:extLst>
          </p:cNvPr>
          <p:cNvPicPr>
            <a:picLocks noChangeAspect="1"/>
          </p:cNvPicPr>
          <p:nvPr/>
        </p:nvPicPr>
        <p:blipFill>
          <a:blip r:embed="rId2"/>
          <a:stretch>
            <a:fillRect/>
          </a:stretch>
        </p:blipFill>
        <p:spPr>
          <a:xfrm>
            <a:off x="5528528" y="2874448"/>
            <a:ext cx="6610452" cy="2585779"/>
          </a:xfrm>
          <a:prstGeom prst="rect">
            <a:avLst/>
          </a:prstGeom>
        </p:spPr>
      </p:pic>
    </p:spTree>
    <p:extLst>
      <p:ext uri="{BB962C8B-B14F-4D97-AF65-F5344CB8AC3E}">
        <p14:creationId xmlns:p14="http://schemas.microsoft.com/office/powerpoint/2010/main" val="1235836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A650-BB5B-8618-3D07-EE73A6662295}"/>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0DA87B2E-E4CA-B5A2-462B-F0B67A695866}"/>
              </a:ext>
            </a:extLst>
          </p:cNvPr>
          <p:cNvSpPr txBox="1"/>
          <p:nvPr/>
        </p:nvSpPr>
        <p:spPr>
          <a:xfrm>
            <a:off x="179493" y="161636"/>
            <a:ext cx="4212000" cy="461665"/>
          </a:xfrm>
          <a:prstGeom prst="rect">
            <a:avLst/>
          </a:prstGeom>
          <a:noFill/>
        </p:spPr>
        <p:txBody>
          <a:bodyPr wrap="square" rtlCol="0">
            <a:spAutoFit/>
          </a:bodyPr>
          <a:lstStyle/>
          <a:p>
            <a:r>
              <a:rPr kumimoji="1" lang="ja-JP" altLang="en-US" sz="2400" b="1">
                <a:latin typeface="Meiryo UI" panose="020B0604030504040204" pitchFamily="50" charset="-128"/>
                <a:ea typeface="Meiryo UI" panose="020B0604030504040204" pitchFamily="50" charset="-128"/>
              </a:rPr>
              <a:t>加盟店舗様における対応</a:t>
            </a:r>
          </a:p>
        </p:txBody>
      </p:sp>
      <p:sp>
        <p:nvSpPr>
          <p:cNvPr id="7" name="テキスト ボックス 6">
            <a:extLst>
              <a:ext uri="{FF2B5EF4-FFF2-40B4-BE49-F238E27FC236}">
                <a16:creationId xmlns:a16="http://schemas.microsoft.com/office/drawing/2014/main" id="{9F93D3C2-446B-EBF5-8588-A62E0C630330}"/>
              </a:ext>
            </a:extLst>
          </p:cNvPr>
          <p:cNvSpPr txBox="1"/>
          <p:nvPr/>
        </p:nvSpPr>
        <p:spPr>
          <a:xfrm>
            <a:off x="179493" y="3164625"/>
            <a:ext cx="2182008" cy="338554"/>
          </a:xfrm>
          <a:prstGeom prst="rect">
            <a:avLst/>
          </a:prstGeom>
          <a:noFill/>
        </p:spPr>
        <p:txBody>
          <a:bodyPr wrap="none" rtlCol="0">
            <a:spAutoFit/>
          </a:bodyPr>
          <a:lstStyle/>
          <a:p>
            <a:r>
              <a:rPr lang="ja-JP" altLang="en-US" sz="1600" b="1">
                <a:latin typeface="Meiryo UI" panose="020B0604030504040204" pitchFamily="50" charset="-128"/>
                <a:ea typeface="Meiryo UI" panose="020B0604030504040204" pitchFamily="50" charset="-128"/>
              </a:rPr>
              <a:t>■加盟店舗への配布物</a:t>
            </a:r>
            <a:endParaRPr kumimoji="1" lang="ja-JP" altLang="en-US" sz="1600" b="1">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03CB0ED5-3F7C-8424-EED8-E3183ADFC37F}"/>
              </a:ext>
            </a:extLst>
          </p:cNvPr>
          <p:cNvSpPr txBox="1"/>
          <p:nvPr/>
        </p:nvSpPr>
        <p:spPr>
          <a:xfrm>
            <a:off x="489527" y="3528412"/>
            <a:ext cx="11522980" cy="523220"/>
          </a:xfrm>
          <a:prstGeom prst="rect">
            <a:avLst/>
          </a:prstGeom>
          <a:noFill/>
        </p:spPr>
        <p:txBody>
          <a:bodyPr wrap="square" lIns="91440" tIns="45720" rIns="91440" bIns="45720" rtlCol="0" anchor="t">
            <a:spAutoFit/>
          </a:bodyPr>
          <a:lstStyle/>
          <a:p>
            <a:pPr marL="179705" indent="-179705">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店舗様用</a:t>
            </a:r>
            <a:r>
              <a:rPr lang="en-US" altLang="ja-JP" sz="1400" dirty="0">
                <a:latin typeface="Meiryo UI" panose="020B0604030504040204" pitchFamily="50" charset="-128"/>
                <a:ea typeface="Meiryo UI" panose="020B0604030504040204" pitchFamily="50" charset="-128"/>
              </a:rPr>
              <a:t>QR</a:t>
            </a:r>
            <a:r>
              <a:rPr lang="ja-JP" altLang="en-US" sz="1400" dirty="0">
                <a:latin typeface="Meiryo UI" panose="020B0604030504040204" pitchFamily="50" charset="-128"/>
                <a:ea typeface="Meiryo UI" panose="020B0604030504040204" pitchFamily="50" charset="-128"/>
              </a:rPr>
              <a:t>コード</a:t>
            </a:r>
            <a:endParaRPr lang="en-US" altLang="ja-JP" sz="1400" dirty="0">
              <a:latin typeface="Meiryo UI" panose="020B0604030504040204" pitchFamily="50" charset="-128"/>
              <a:ea typeface="Meiryo UI" panose="020B0604030504040204" pitchFamily="50" charset="-128"/>
            </a:endParaRPr>
          </a:p>
          <a:p>
            <a:pPr marL="179705" indent="-179705">
              <a:buFont typeface="Arial" panose="020B0604020202020204" pitchFamily="34" charset="0"/>
              <a:buChar char="•"/>
            </a:pPr>
            <a:r>
              <a:rPr lang="ja-JP" altLang="en-US" sz="1400" dirty="0">
                <a:latin typeface="Meiryo UI"/>
                <a:ea typeface="Meiryo UI"/>
              </a:rPr>
              <a:t>卓上</a:t>
            </a:r>
            <a:r>
              <a:rPr lang="en-US" altLang="ja-JP" sz="1400">
                <a:latin typeface="Meiryo UI"/>
                <a:ea typeface="Meiryo UI"/>
              </a:rPr>
              <a:t>POP</a:t>
            </a:r>
            <a:endParaRPr lang="en-US" altLang="ja-JP" sz="14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DFB113E9-606D-CDAA-9128-894D9288B29E}"/>
              </a:ext>
            </a:extLst>
          </p:cNvPr>
          <p:cNvSpPr txBox="1"/>
          <p:nvPr/>
        </p:nvSpPr>
        <p:spPr>
          <a:xfrm>
            <a:off x="179493" y="882735"/>
            <a:ext cx="1603324" cy="338554"/>
          </a:xfrm>
          <a:prstGeom prst="rect">
            <a:avLst/>
          </a:prstGeom>
          <a:noFill/>
        </p:spPr>
        <p:txBody>
          <a:bodyPr wrap="none" rtlCol="0">
            <a:spAutoFit/>
          </a:bodyPr>
          <a:lstStyle/>
          <a:p>
            <a:r>
              <a:rPr kumimoji="1" lang="ja-JP" altLang="en-US" sz="1600" b="1">
                <a:latin typeface="Meiryo UI" panose="020B0604030504040204" pitchFamily="50" charset="-128"/>
                <a:ea typeface="Meiryo UI" panose="020B0604030504040204" pitchFamily="50" charset="-128"/>
              </a:rPr>
              <a:t>■</a:t>
            </a:r>
            <a:r>
              <a:rPr lang="ja-JP" altLang="en-US" sz="1600" b="1">
                <a:latin typeface="Meiryo UI" panose="020B0604030504040204" pitchFamily="50" charset="-128"/>
                <a:ea typeface="Meiryo UI" panose="020B0604030504040204" pitchFamily="50" charset="-128"/>
              </a:rPr>
              <a:t>会計時の対応</a:t>
            </a:r>
            <a:endParaRPr kumimoji="1" lang="ja-JP" altLang="en-US" sz="1600" b="1">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5CEE10C1-D235-D966-0F43-E83686E67115}"/>
              </a:ext>
            </a:extLst>
          </p:cNvPr>
          <p:cNvSpPr txBox="1"/>
          <p:nvPr/>
        </p:nvSpPr>
        <p:spPr>
          <a:xfrm>
            <a:off x="489527" y="1221289"/>
            <a:ext cx="11522980" cy="523220"/>
          </a:xfrm>
          <a:prstGeom prst="rect">
            <a:avLst/>
          </a:prstGeom>
          <a:noFill/>
        </p:spPr>
        <p:txBody>
          <a:bodyPr wrap="square" lIns="91440" tIns="45720" rIns="91440" bIns="45720" rtlCol="0" anchor="t">
            <a:spAutoFit/>
          </a:bodyPr>
          <a:lstStyle/>
          <a:p>
            <a:pPr marL="179705" indent="-179705">
              <a:buFont typeface="+mj-ea"/>
              <a:buAutoNum type="circleNumDbPlain"/>
            </a:pPr>
            <a:r>
              <a:rPr lang="ja-JP" altLang="en-US" sz="1400">
                <a:latin typeface="Meiryo UI"/>
                <a:ea typeface="Meiryo UI"/>
              </a:rPr>
              <a:t>利用客が本クーポンの利用を申し出た場合は、スーパーアプリで、利用するクーポンの選択、店舗に設置している</a:t>
            </a:r>
            <a:r>
              <a:rPr lang="en-US" altLang="ja-JP" sz="1400" err="1">
                <a:latin typeface="Meiryo UI"/>
                <a:ea typeface="Meiryo UI"/>
              </a:rPr>
              <a:t>QRの</a:t>
            </a:r>
            <a:r>
              <a:rPr lang="ja-JP" altLang="en-US" sz="1400">
                <a:latin typeface="Meiryo UI"/>
                <a:ea typeface="Meiryo UI"/>
              </a:rPr>
              <a:t>読取操作を行ってもらう</a:t>
            </a:r>
            <a:endParaRPr lang="en-US" altLang="ja-JP" sz="1400">
              <a:latin typeface="Meiryo UI"/>
              <a:ea typeface="Meiryo UI"/>
            </a:endParaRPr>
          </a:p>
          <a:p>
            <a:pPr marL="180000" indent="-180000">
              <a:buFont typeface="+mj-ea"/>
              <a:buAutoNum type="circleNumDbPlain"/>
            </a:pPr>
            <a:r>
              <a:rPr lang="ja-JP" altLang="en-US" sz="1400">
                <a:latin typeface="Meiryo UI" panose="020B0604030504040204" pitchFamily="50" charset="-128"/>
                <a:ea typeface="Meiryo UI" panose="020B0604030504040204" pitchFamily="50" charset="-128"/>
              </a:rPr>
              <a:t>クーポン利用額を差し引いた金額で会計を行う</a:t>
            </a:r>
            <a:endParaRPr kumimoji="1" lang="ja-JP" altLang="en-US" sz="140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1664974-274E-4B48-0607-25870A19BFDF}"/>
              </a:ext>
            </a:extLst>
          </p:cNvPr>
          <p:cNvSpPr txBox="1"/>
          <p:nvPr/>
        </p:nvSpPr>
        <p:spPr>
          <a:xfrm>
            <a:off x="179493" y="1951110"/>
            <a:ext cx="2279791" cy="338554"/>
          </a:xfrm>
          <a:prstGeom prst="rect">
            <a:avLst/>
          </a:prstGeom>
          <a:noFill/>
        </p:spPr>
        <p:txBody>
          <a:bodyPr wrap="none" rtlCol="0">
            <a:spAutoFit/>
          </a:bodyPr>
          <a:lstStyle/>
          <a:p>
            <a:r>
              <a:rPr lang="ja-JP" altLang="en-US" sz="1600" b="1">
                <a:latin typeface="Meiryo UI" panose="020B0604030504040204" pitchFamily="50" charset="-128"/>
                <a:ea typeface="Meiryo UI" panose="020B0604030504040204" pitchFamily="50" charset="-128"/>
              </a:rPr>
              <a:t>■クーポン利用額の精算</a:t>
            </a:r>
            <a:endParaRPr kumimoji="1" lang="ja-JP" altLang="en-US" sz="1600" b="1">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C5F89E03-27BE-8187-109D-02C983BAE6FE}"/>
              </a:ext>
            </a:extLst>
          </p:cNvPr>
          <p:cNvSpPr txBox="1"/>
          <p:nvPr/>
        </p:nvSpPr>
        <p:spPr>
          <a:xfrm>
            <a:off x="489527" y="2265026"/>
            <a:ext cx="11522980" cy="523220"/>
          </a:xfrm>
          <a:prstGeom prst="rect">
            <a:avLst/>
          </a:prstGeom>
          <a:noFill/>
        </p:spPr>
        <p:txBody>
          <a:bodyPr wrap="square" rtlCol="0">
            <a:spAutoFit/>
          </a:bodyPr>
          <a:lstStyle/>
          <a:p>
            <a:pPr marL="180000" indent="-18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加盟店ごとのクーポン利用実績を毎月末日に締め、翌月</a:t>
            </a:r>
            <a:r>
              <a:rPr lang="en-US" altLang="ja-JP" sz="1400" dirty="0">
                <a:latin typeface="Meiryo UI" panose="020B0604030504040204" pitchFamily="50" charset="-128"/>
                <a:ea typeface="Meiryo UI" panose="020B0604030504040204" pitchFamily="50" charset="-128"/>
              </a:rPr>
              <a:t>25</a:t>
            </a:r>
            <a:r>
              <a:rPr lang="ja-JP" altLang="en-US" sz="1400" dirty="0">
                <a:latin typeface="Meiryo UI" panose="020B0604030504040204" pitchFamily="50" charset="-128"/>
                <a:ea typeface="Meiryo UI" panose="020B0604030504040204" pitchFamily="50" charset="-128"/>
              </a:rPr>
              <a:t>日（</a:t>
            </a:r>
            <a:r>
              <a:rPr lang="en-US" altLang="ja-JP" sz="1400" dirty="0">
                <a:latin typeface="Meiryo UI" panose="020B0604030504040204" pitchFamily="50" charset="-128"/>
                <a:ea typeface="Meiryo UI" panose="020B0604030504040204" pitchFamily="50" charset="-128"/>
              </a:rPr>
              <a:t>25</a:t>
            </a:r>
            <a:r>
              <a:rPr lang="ja-JP" altLang="en-US" sz="1400">
                <a:latin typeface="Meiryo UI" panose="020B0604030504040204" pitchFamily="50" charset="-128"/>
                <a:ea typeface="Meiryo UI" panose="020B0604030504040204" pitchFamily="50" charset="-128"/>
              </a:rPr>
              <a:t>日が休日の場合は、翌営業日になります）に</a:t>
            </a:r>
            <a:r>
              <a:rPr lang="ja-JP" altLang="en-US" sz="1400" dirty="0">
                <a:latin typeface="Meiryo UI" panose="020B0604030504040204" pitchFamily="50" charset="-128"/>
                <a:ea typeface="Meiryo UI" panose="020B0604030504040204" pitchFamily="50" charset="-128"/>
              </a:rPr>
              <a:t>登録した銀行口座に振り込み</a:t>
            </a:r>
            <a:endParaRPr lang="en-US" altLang="ja-JP" sz="1400" dirty="0">
              <a:latin typeface="Meiryo UI" panose="020B0604030504040204" pitchFamily="50" charset="-128"/>
              <a:ea typeface="Meiryo UI" panose="020B0604030504040204" pitchFamily="50" charset="-128"/>
            </a:endParaRPr>
          </a:p>
          <a:p>
            <a:pPr marL="180000" indent="-18000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現金への換金は不可</a:t>
            </a:r>
            <a:endParaRPr kumimoji="1" lang="ja-JP" altLang="en-US" sz="1400" dirty="0">
              <a:latin typeface="Meiryo UI" panose="020B0604030504040204" pitchFamily="50" charset="-128"/>
              <a:ea typeface="Meiryo UI" panose="020B0604030504040204" pitchFamily="50" charset="-128"/>
            </a:endParaRPr>
          </a:p>
        </p:txBody>
      </p:sp>
      <p:sp>
        <p:nvSpPr>
          <p:cNvPr id="1100" name="テキスト ボックス 1099">
            <a:extLst>
              <a:ext uri="{FF2B5EF4-FFF2-40B4-BE49-F238E27FC236}">
                <a16:creationId xmlns:a16="http://schemas.microsoft.com/office/drawing/2014/main" id="{488A4B7D-64B1-D6A8-658A-AA96D7F994D3}"/>
              </a:ext>
            </a:extLst>
          </p:cNvPr>
          <p:cNvSpPr txBox="1"/>
          <p:nvPr/>
        </p:nvSpPr>
        <p:spPr>
          <a:xfrm>
            <a:off x="4391493" y="3164625"/>
            <a:ext cx="2739853" cy="307777"/>
          </a:xfrm>
          <a:prstGeom prst="rect">
            <a:avLst/>
          </a:prstGeom>
          <a:noFill/>
        </p:spPr>
        <p:txBody>
          <a:bodyPr wrap="none" rtlCol="0">
            <a:spAutoFit/>
          </a:bodyPr>
          <a:lstStyle/>
          <a:p>
            <a:r>
              <a:rPr lang="ja-JP" altLang="en-US" sz="1400" b="1">
                <a:latin typeface="Meiryo UI" panose="020B0604030504040204" pitchFamily="50" charset="-128"/>
                <a:ea typeface="Meiryo UI" panose="020B0604030504040204" pitchFamily="50" charset="-128"/>
              </a:rPr>
              <a:t>＜クーポン利用～精算</a:t>
            </a:r>
            <a:r>
              <a:rPr kumimoji="1" lang="ja-JP" altLang="en-US" sz="1400" b="1">
                <a:latin typeface="Meiryo UI" panose="020B0604030504040204" pitchFamily="50" charset="-128"/>
                <a:ea typeface="Meiryo UI" panose="020B0604030504040204" pitchFamily="50" charset="-128"/>
              </a:rPr>
              <a:t>の全体像＞</a:t>
            </a:r>
          </a:p>
        </p:txBody>
      </p:sp>
      <p:pic>
        <p:nvPicPr>
          <p:cNvPr id="41" name="図 40">
            <a:extLst>
              <a:ext uri="{FF2B5EF4-FFF2-40B4-BE49-F238E27FC236}">
                <a16:creationId xmlns:a16="http://schemas.microsoft.com/office/drawing/2014/main" id="{8F9E2D81-B2F3-0B7D-C928-758A118F2C68}"/>
              </a:ext>
            </a:extLst>
          </p:cNvPr>
          <p:cNvPicPr>
            <a:picLocks noChangeAspect="1"/>
          </p:cNvPicPr>
          <p:nvPr/>
        </p:nvPicPr>
        <p:blipFill>
          <a:blip r:embed="rId2"/>
          <a:stretch>
            <a:fillRect/>
          </a:stretch>
        </p:blipFill>
        <p:spPr>
          <a:xfrm>
            <a:off x="3847878" y="3528412"/>
            <a:ext cx="8164629" cy="3059020"/>
          </a:xfrm>
          <a:prstGeom prst="rect">
            <a:avLst/>
          </a:prstGeom>
        </p:spPr>
      </p:pic>
    </p:spTree>
    <p:extLst>
      <p:ext uri="{BB962C8B-B14F-4D97-AF65-F5344CB8AC3E}">
        <p14:creationId xmlns:p14="http://schemas.microsoft.com/office/powerpoint/2010/main" val="26624805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C93AD041C74B6E419E1AE2A53C13744E" ma:contentTypeVersion="11" ma:contentTypeDescription="新しいドキュメントを作成します。" ma:contentTypeScope="" ma:versionID="b148203a0564e031155ca444b5f972ef">
  <xsd:schema xmlns:xsd="http://www.w3.org/2001/XMLSchema" xmlns:xs="http://www.w3.org/2001/XMLSchema" xmlns:p="http://schemas.microsoft.com/office/2006/metadata/properties" xmlns:ns2="9dd39695-a781-4130-a883-5ce08be41ab0" xmlns:ns3="3a91cf05-f5c3-473c-85f4-4ec96bd31277" targetNamespace="http://schemas.microsoft.com/office/2006/metadata/properties" ma:root="true" ma:fieldsID="c88e2e06d2a8803513f26d8d25ed9d3b" ns2:_="" ns3:_="">
    <xsd:import namespace="9dd39695-a781-4130-a883-5ce08be41ab0"/>
    <xsd:import namespace="3a91cf05-f5c3-473c-85f4-4ec96bd31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39695-a781-4130-a883-5ce08be41a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6b9d98f5-f8c6-435e-927e-e4c934f4bd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91cf05-f5c3-473c-85f4-4ec96bd3127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7a3ff9a-cb09-41b4-86a5-0cf7cf342019}" ma:internalName="TaxCatchAll" ma:showField="CatchAllData" ma:web="3a91cf05-f5c3-473c-85f4-4ec96bd31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d39695-a781-4130-a883-5ce08be41ab0">
      <Terms xmlns="http://schemas.microsoft.com/office/infopath/2007/PartnerControls"/>
    </lcf76f155ced4ddcb4097134ff3c332f>
    <TaxCatchAll xmlns="3a91cf05-f5c3-473c-85f4-4ec96bd31277" xsi:nil="true"/>
  </documentManagement>
</p:properties>
</file>

<file path=customXml/itemProps1.xml><?xml version="1.0" encoding="utf-8"?>
<ds:datastoreItem xmlns:ds="http://schemas.openxmlformats.org/officeDocument/2006/customXml" ds:itemID="{FCF93BC3-FD85-472C-8788-ED212C073C85}">
  <ds:schemaRefs>
    <ds:schemaRef ds:uri="http://schemas.microsoft.com/sharepoint/v3/contenttype/forms"/>
  </ds:schemaRefs>
</ds:datastoreItem>
</file>

<file path=customXml/itemProps2.xml><?xml version="1.0" encoding="utf-8"?>
<ds:datastoreItem xmlns:ds="http://schemas.openxmlformats.org/officeDocument/2006/customXml" ds:itemID="{93303CAF-9493-471A-9415-0FB6F362BA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39695-a781-4130-a883-5ce08be41ab0"/>
    <ds:schemaRef ds:uri="3a91cf05-f5c3-473c-85f4-4ec96bd31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034F3D-C7B3-4321-8E5D-91AD5707BBFC}">
  <ds:schemaRefs>
    <ds:schemaRef ds:uri="992bcd0d-6f02-4a6e-a170-76e32f4566f4"/>
    <ds:schemaRef ds:uri="c4733433-33f3-4abd-a028-4fd03badc0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dd39695-a781-4130-a883-5ce08be41ab0"/>
    <ds:schemaRef ds:uri="3a91cf05-f5c3-473c-85f4-4ec96bd31277"/>
  </ds:schemaRefs>
</ds:datastoreItem>
</file>

<file path=docProps/app.xml><?xml version="1.0" encoding="utf-8"?>
<Properties xmlns="http://schemas.openxmlformats.org/officeDocument/2006/extended-properties" xmlns:vt="http://schemas.openxmlformats.org/officeDocument/2006/docPropsVTypes">
  <TotalTime>24</TotalTime>
  <Words>611</Words>
  <Application>Microsoft Office PowerPoint</Application>
  <PresentationFormat>ワイド画面</PresentationFormat>
  <Paragraphs>48</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Meiryo UI</vt:lpstr>
      <vt:lpstr>游ゴシック</vt:lpstr>
      <vt:lpstr>游ゴシック Light</vt:lpstr>
      <vt:lpstr>Arial</vt:lpstr>
      <vt:lpstr>Segoe UI</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芦塚 俊文</dc:creator>
  <cp:lastModifiedBy>小栁 恒有</cp:lastModifiedBy>
  <cp:revision>5</cp:revision>
  <dcterms:created xsi:type="dcterms:W3CDTF">2026-04-03T04:12:14Z</dcterms:created>
  <dcterms:modified xsi:type="dcterms:W3CDTF">2026-09-09T07:00:46Z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0x010100C93AD041C74B6E419E1AE2A53C13744E</vt:lpwstr>
  </property>
  <property fmtid="{D5CDD505-2E9C-101B-9397-08002B2CF9AE}" pid="3" name="MediaServiceImageTags">
    <vt:lpwstr/>
  </property>
</Properties>
</file>